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modernComment_119_261A6801.xml" ContentType="application/vnd.ms-powerpoint.comments+xml"/>
  <Override PartName="/ppt/notesSlides/notesSlide1.xml" ContentType="application/vnd.openxmlformats-officedocument.presentationml.notesSlide+xml"/>
  <Override PartName="/ppt/comments/modernComment_105_DA8D03EF.xml" ContentType="application/vnd.ms-powerpoint.comments+xml"/>
  <Override PartName="/ppt/notesSlides/notesSlide2.xml" ContentType="application/vnd.openxmlformats-officedocument.presentationml.notesSlide+xml"/>
  <Override PartName="/ppt/comments/modernComment_125_8D5FFF1D.xml" ContentType="application/vnd.ms-powerpoint.comments+xml"/>
  <Override PartName="/ppt/comments/modernComment_13B_9CE7CDA3.xml" ContentType="application/vnd.ms-powerpoint.comments+xml"/>
  <Override PartName="/ppt/comments/modernComment_132_7953FC7B.xml" ContentType="application/vnd.ms-powerpoint.comments+xml"/>
  <Override PartName="/ppt/comments/modernComment_138_EBCC2D5E.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4"/>
  </p:notesMasterIdLst>
  <p:handoutMasterIdLst>
    <p:handoutMasterId r:id="rId55"/>
  </p:handoutMasterIdLst>
  <p:sldIdLst>
    <p:sldId id="281" r:id="rId5"/>
    <p:sldId id="261" r:id="rId6"/>
    <p:sldId id="277" r:id="rId7"/>
    <p:sldId id="293" r:id="rId8"/>
    <p:sldId id="337" r:id="rId9"/>
    <p:sldId id="315" r:id="rId10"/>
    <p:sldId id="305" r:id="rId11"/>
    <p:sldId id="304" r:id="rId12"/>
    <p:sldId id="323" r:id="rId13"/>
    <p:sldId id="332" r:id="rId14"/>
    <p:sldId id="321" r:id="rId15"/>
    <p:sldId id="331" r:id="rId16"/>
    <p:sldId id="322" r:id="rId17"/>
    <p:sldId id="329" r:id="rId18"/>
    <p:sldId id="320" r:id="rId19"/>
    <p:sldId id="333" r:id="rId20"/>
    <p:sldId id="307" r:id="rId21"/>
    <p:sldId id="324" r:id="rId22"/>
    <p:sldId id="325" r:id="rId23"/>
    <p:sldId id="326" r:id="rId24"/>
    <p:sldId id="327" r:id="rId25"/>
    <p:sldId id="308" r:id="rId26"/>
    <p:sldId id="316" r:id="rId27"/>
    <p:sldId id="310" r:id="rId28"/>
    <p:sldId id="317" r:id="rId29"/>
    <p:sldId id="318" r:id="rId30"/>
    <p:sldId id="309" r:id="rId31"/>
    <p:sldId id="306" r:id="rId32"/>
    <p:sldId id="311" r:id="rId33"/>
    <p:sldId id="312" r:id="rId34"/>
    <p:sldId id="328" r:id="rId35"/>
    <p:sldId id="280" r:id="rId36"/>
    <p:sldId id="265" r:id="rId37"/>
    <p:sldId id="294" r:id="rId38"/>
    <p:sldId id="297" r:id="rId39"/>
    <p:sldId id="298" r:id="rId40"/>
    <p:sldId id="295" r:id="rId41"/>
    <p:sldId id="296" r:id="rId42"/>
    <p:sldId id="299" r:id="rId43"/>
    <p:sldId id="300" r:id="rId44"/>
    <p:sldId id="301" r:id="rId45"/>
    <p:sldId id="268" r:id="rId46"/>
    <p:sldId id="338" r:id="rId47"/>
    <p:sldId id="334" r:id="rId48"/>
    <p:sldId id="335" r:id="rId49"/>
    <p:sldId id="336" r:id="rId50"/>
    <p:sldId id="313" r:id="rId51"/>
    <p:sldId id="266" r:id="rId52"/>
    <p:sldId id="282"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28A7499C-8D16-AC07-600F-F3B1B8722BFD}" name="Conor Woollatt" initials="CW" userId="S::cw734@kent.ac.uk::acf54821-b01f-4942-8acf-2b4ee66086ed" providerId="AD"/>
  <p188:author id="{C4BC92BC-C86B-3174-4AE3-457AEF556E83}" name="Mateusz Ajose" initials="MA" userId="S::ma2226@kent.ac.uk::a9642a63-0028-47bd-a565-505d090ff106" providerId="AD"/>
  <p188:author id="{3B3EABCD-8939-A1EC-0300-E10F7BE9F75A}" name="Oliver Longley" initials="OL" userId="S::ol90@kent.ac.uk::bcfb80ec-a031-40f4-880d-46fd9db44e3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00CDD0-9BE6-D4CF-382E-8C4C06CAE538}" v="1446" dt="2025-03-28T15:53:50.630"/>
    <p1510:client id="{8E969FB5-BCAD-9E22-C769-3CFC8F867184}" v="2" dt="2025-03-28T16:46:39.902"/>
    <p1510:client id="{94EFC69E-26D0-AD79-945D-BEB0AF661A9C}" v="734" dt="2025-03-28T15:33:46.117"/>
    <p1510:client id="{C6E4E4B2-7353-BAE2-4DFB-6EAC7CEA30B0}" v="1468" dt="2025-03-28T13:20:49.716"/>
    <p1510:client id="{DA9408E9-BBFA-8B60-D983-D0490835565C}" v="180" dt="2025-03-28T14:48:08.283"/>
    <p1510:client id="{DFA6F2F9-FE75-48A5-ABF3-59AD033266A2}" v="1711" dt="2025-03-28T15:51:55.085"/>
    <p1510:client id="{E13B0AC3-B25D-DAE4-8BFD-72DC788D9CFA}" v="57" dt="2025-03-28T15:49:39.090"/>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nor Woollatt" userId="S::cw734@kent.ac.uk::acf54821-b01f-4942-8acf-2b4ee66086ed" providerId="AD" clId="Web-{1DB1D4C4-8171-E17E-09DA-EB10CEFD3ACE}"/>
    <pc:docChg chg="addSld delSld modSld sldOrd">
      <pc:chgData name="Conor Woollatt" userId="S::cw734@kent.ac.uk::acf54821-b01f-4942-8acf-2b4ee66086ed" providerId="AD" clId="Web-{1DB1D4C4-8171-E17E-09DA-EB10CEFD3ACE}" dt="2025-03-25T20:30:12.051" v="2749" actId="20577"/>
      <pc:docMkLst>
        <pc:docMk/>
      </pc:docMkLst>
      <pc:sldChg chg="modSp modCm">
        <pc:chgData name="Conor Woollatt" userId="S::cw734@kent.ac.uk::acf54821-b01f-4942-8acf-2b4ee66086ed" providerId="AD" clId="Web-{1DB1D4C4-8171-E17E-09DA-EB10CEFD3ACE}" dt="2025-03-25T19:55:36.279" v="2333" actId="20577"/>
        <pc:sldMkLst>
          <pc:docMk/>
          <pc:sldMk cId="3666674671" sldId="261"/>
        </pc:sldMkLst>
        <pc:spChg chg="mod">
          <ac:chgData name="Conor Woollatt" userId="S::cw734@kent.ac.uk::acf54821-b01f-4942-8acf-2b4ee66086ed" providerId="AD" clId="Web-{1DB1D4C4-8171-E17E-09DA-EB10CEFD3ACE}" dt="2025-03-25T19:55:36.279" v="2333" actId="20577"/>
          <ac:spMkLst>
            <pc:docMk/>
            <pc:sldMk cId="3666674671" sldId="261"/>
            <ac:spMk id="3" creationId="{A6A33159-D030-2F82-A142-F75940728319}"/>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1DB1D4C4-8171-E17E-09DA-EB10CEFD3ACE}" dt="2025-03-25T19:55:05.574" v="2322" actId="20577"/>
              <pc2:cmMkLst xmlns:pc2="http://schemas.microsoft.com/office/powerpoint/2019/9/main/command">
                <pc:docMk/>
                <pc:sldMk cId="3666674671" sldId="261"/>
                <pc2:cmMk id="{9F9AD012-3330-4C52-B5DC-530CD99529C2}"/>
              </pc2:cmMkLst>
            </pc226:cmChg>
          </p:ext>
        </pc:extLst>
      </pc:sldChg>
      <pc:sldChg chg="modSp">
        <pc:chgData name="Conor Woollatt" userId="S::cw734@kent.ac.uk::acf54821-b01f-4942-8acf-2b4ee66086ed" providerId="AD" clId="Web-{1DB1D4C4-8171-E17E-09DA-EB10CEFD3ACE}" dt="2025-03-25T20:29:26.737" v="2720" actId="20577"/>
        <pc:sldMkLst>
          <pc:docMk/>
          <pc:sldMk cId="643777997" sldId="266"/>
        </pc:sldMkLst>
        <pc:spChg chg="mod">
          <ac:chgData name="Conor Woollatt" userId="S::cw734@kent.ac.uk::acf54821-b01f-4942-8acf-2b4ee66086ed" providerId="AD" clId="Web-{1DB1D4C4-8171-E17E-09DA-EB10CEFD3ACE}" dt="2025-03-25T20:29:26.737" v="2720" actId="20577"/>
          <ac:spMkLst>
            <pc:docMk/>
            <pc:sldMk cId="643777997" sldId="266"/>
            <ac:spMk id="3" creationId="{05948542-FCE1-3AE6-C6C9-17975609DF70}"/>
          </ac:spMkLst>
        </pc:spChg>
      </pc:sldChg>
      <pc:sldChg chg="modSp">
        <pc:chgData name="Conor Woollatt" userId="S::cw734@kent.ac.uk::acf54821-b01f-4942-8acf-2b4ee66086ed" providerId="AD" clId="Web-{1DB1D4C4-8171-E17E-09DA-EB10CEFD3ACE}" dt="2025-03-25T19:57:40.549" v="2410" actId="20577"/>
        <pc:sldMkLst>
          <pc:docMk/>
          <pc:sldMk cId="1649597717" sldId="277"/>
        </pc:sldMkLst>
        <pc:spChg chg="mod">
          <ac:chgData name="Conor Woollatt" userId="S::cw734@kent.ac.uk::acf54821-b01f-4942-8acf-2b4ee66086ed" providerId="AD" clId="Web-{1DB1D4C4-8171-E17E-09DA-EB10CEFD3ACE}" dt="2025-03-25T19:57:40.549" v="2410" actId="20577"/>
          <ac:spMkLst>
            <pc:docMk/>
            <pc:sldMk cId="1649597717" sldId="277"/>
            <ac:spMk id="3" creationId="{ECC8AA23-D8D0-93BE-5C5F-103A750B0D2F}"/>
          </ac:spMkLst>
        </pc:spChg>
      </pc:sldChg>
      <pc:sldChg chg="modSp modCm">
        <pc:chgData name="Conor Woollatt" userId="S::cw734@kent.ac.uk::acf54821-b01f-4942-8acf-2b4ee66086ed" providerId="AD" clId="Web-{1DB1D4C4-8171-E17E-09DA-EB10CEFD3ACE}" dt="2025-03-25T19:59:34.185" v="2462" actId="20577"/>
        <pc:sldMkLst>
          <pc:docMk/>
          <pc:sldMk cId="2371878685" sldId="293"/>
        </pc:sldMkLst>
        <pc:spChg chg="mod">
          <ac:chgData name="Conor Woollatt" userId="S::cw734@kent.ac.uk::acf54821-b01f-4942-8acf-2b4ee66086ed" providerId="AD" clId="Web-{1DB1D4C4-8171-E17E-09DA-EB10CEFD3ACE}" dt="2025-03-25T19:59:34.185" v="2462" actId="20577"/>
          <ac:spMkLst>
            <pc:docMk/>
            <pc:sldMk cId="2371878685" sldId="293"/>
            <ac:spMk id="3" creationId="{834A5E60-F9CA-D553-53DF-1C42A33D95E2}"/>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1DB1D4C4-8171-E17E-09DA-EB10CEFD3ACE}" dt="2025-03-25T19:59:28.044" v="2461" actId="20577"/>
              <pc2:cmMkLst xmlns:pc2="http://schemas.microsoft.com/office/powerpoint/2019/9/main/command">
                <pc:docMk/>
                <pc:sldMk cId="2371878685" sldId="293"/>
                <pc2:cmMk id="{87F39889-68A8-4EAC-A243-433806E5132F}"/>
              </pc2:cmMkLst>
            </pc226:cmChg>
          </p:ext>
        </pc:extLst>
      </pc:sldChg>
      <pc:sldChg chg="modSp">
        <pc:chgData name="Conor Woollatt" userId="S::cw734@kent.ac.uk::acf54821-b01f-4942-8acf-2b4ee66086ed" providerId="AD" clId="Web-{1DB1D4C4-8171-E17E-09DA-EB10CEFD3ACE}" dt="2025-03-25T20:17:20.491" v="2691" actId="20577"/>
        <pc:sldMkLst>
          <pc:docMk/>
          <pc:sldMk cId="2543394827" sldId="301"/>
        </pc:sldMkLst>
        <pc:spChg chg="mod">
          <ac:chgData name="Conor Woollatt" userId="S::cw734@kent.ac.uk::acf54821-b01f-4942-8acf-2b4ee66086ed" providerId="AD" clId="Web-{1DB1D4C4-8171-E17E-09DA-EB10CEFD3ACE}" dt="2025-03-25T20:17:20.491" v="2691" actId="20577"/>
          <ac:spMkLst>
            <pc:docMk/>
            <pc:sldMk cId="2543394827" sldId="301"/>
            <ac:spMk id="3" creationId="{4D97EB9D-E001-BC27-161F-C28DA291165B}"/>
          </ac:spMkLst>
        </pc:spChg>
      </pc:sldChg>
      <pc:sldChg chg="modSp">
        <pc:chgData name="Conor Woollatt" userId="S::cw734@kent.ac.uk::acf54821-b01f-4942-8acf-2b4ee66086ed" providerId="AD" clId="Web-{1DB1D4C4-8171-E17E-09DA-EB10CEFD3ACE}" dt="2025-03-25T19:19:37.350" v="1377" actId="20577"/>
        <pc:sldMkLst>
          <pc:docMk/>
          <pc:sldMk cId="3576573676" sldId="304"/>
        </pc:sldMkLst>
        <pc:spChg chg="mod">
          <ac:chgData name="Conor Woollatt" userId="S::cw734@kent.ac.uk::acf54821-b01f-4942-8acf-2b4ee66086ed" providerId="AD" clId="Web-{1DB1D4C4-8171-E17E-09DA-EB10CEFD3ACE}" dt="2025-03-25T19:19:37.350" v="1377" actId="20577"/>
          <ac:spMkLst>
            <pc:docMk/>
            <pc:sldMk cId="3576573676" sldId="304"/>
            <ac:spMk id="3" creationId="{60C97998-05FB-68B9-3C3A-1C4A41D12D32}"/>
          </ac:spMkLst>
        </pc:spChg>
      </pc:sldChg>
      <pc:sldChg chg="delSp">
        <pc:chgData name="Conor Woollatt" userId="S::cw734@kent.ac.uk::acf54821-b01f-4942-8acf-2b4ee66086ed" providerId="AD" clId="Web-{1DB1D4C4-8171-E17E-09DA-EB10CEFD3ACE}" dt="2025-03-25T20:02:53.723" v="2549"/>
        <pc:sldMkLst>
          <pc:docMk/>
          <pc:sldMk cId="2494998847" sldId="305"/>
        </pc:sldMkLst>
        <pc:spChg chg="del">
          <ac:chgData name="Conor Woollatt" userId="S::cw734@kent.ac.uk::acf54821-b01f-4942-8acf-2b4ee66086ed" providerId="AD" clId="Web-{1DB1D4C4-8171-E17E-09DA-EB10CEFD3ACE}" dt="2025-03-25T20:02:53.723" v="2549"/>
          <ac:spMkLst>
            <pc:docMk/>
            <pc:sldMk cId="2494998847" sldId="305"/>
            <ac:spMk id="2" creationId="{4489FACB-58C7-43B5-421F-49EA822F6E78}"/>
          </ac:spMkLst>
        </pc:spChg>
      </pc:sldChg>
      <pc:sldChg chg="addSp delSp modSp modCm">
        <pc:chgData name="Conor Woollatt" userId="S::cw734@kent.ac.uk::acf54821-b01f-4942-8acf-2b4ee66086ed" providerId="AD" clId="Web-{1DB1D4C4-8171-E17E-09DA-EB10CEFD3ACE}" dt="2025-03-25T20:04:23.414" v="2566" actId="20577"/>
        <pc:sldMkLst>
          <pc:docMk/>
          <pc:sldMk cId="2035547259" sldId="306"/>
        </pc:sldMkLst>
        <pc:spChg chg="mod">
          <ac:chgData name="Conor Woollatt" userId="S::cw734@kent.ac.uk::acf54821-b01f-4942-8acf-2b4ee66086ed" providerId="AD" clId="Web-{1DB1D4C4-8171-E17E-09DA-EB10CEFD3ACE}" dt="2025-03-25T20:04:23.414" v="2566" actId="20577"/>
          <ac:spMkLst>
            <pc:docMk/>
            <pc:sldMk cId="2035547259" sldId="306"/>
            <ac:spMk id="3" creationId="{B6EC3FA2-24E2-52BC-A09C-DE23F28288F8}"/>
          </ac:spMkLst>
        </pc:spChg>
        <pc:spChg chg="add del mod">
          <ac:chgData name="Conor Woollatt" userId="S::cw734@kent.ac.uk::acf54821-b01f-4942-8acf-2b4ee66086ed" providerId="AD" clId="Web-{1DB1D4C4-8171-E17E-09DA-EB10CEFD3ACE}" dt="2025-03-25T20:03:17.599" v="2555"/>
          <ac:spMkLst>
            <pc:docMk/>
            <pc:sldMk cId="2035547259" sldId="306"/>
            <ac:spMk id="5" creationId="{791FC5EB-5715-260E-A319-2282CBF99475}"/>
          </ac:spMkLst>
        </pc:spChg>
        <pc:picChg chg="mod">
          <ac:chgData name="Conor Woollatt" userId="S::cw734@kent.ac.uk::acf54821-b01f-4942-8acf-2b4ee66086ed" providerId="AD" clId="Web-{1DB1D4C4-8171-E17E-09DA-EB10CEFD3ACE}" dt="2025-03-25T19:09:15.717" v="901" actId="1076"/>
          <ac:picMkLst>
            <pc:docMk/>
            <pc:sldMk cId="2035547259" sldId="306"/>
            <ac:picMk id="4" creationId="{BAC2F847-A2EE-5E9A-1BCF-9B6BD83B66B7}"/>
          </ac:picMkLst>
        </pc:pic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1DB1D4C4-8171-E17E-09DA-EB10CEFD3ACE}" dt="2025-03-25T20:03:53.882" v="2564" actId="20577"/>
              <pc2:cmMkLst xmlns:pc2="http://schemas.microsoft.com/office/powerpoint/2019/9/main/command">
                <pc:docMk/>
                <pc:sldMk cId="2035547259" sldId="306"/>
                <pc2:cmMk id="{B0567111-9A9C-40F1-BAD5-57A2E3D674DA}"/>
              </pc2:cmMkLst>
            </pc226:cmChg>
          </p:ext>
        </pc:extLst>
      </pc:sldChg>
      <pc:sldChg chg="modSp">
        <pc:chgData name="Conor Woollatt" userId="S::cw734@kent.ac.uk::acf54821-b01f-4942-8acf-2b4ee66086ed" providerId="AD" clId="Web-{1DB1D4C4-8171-E17E-09DA-EB10CEFD3ACE}" dt="2025-03-25T20:07:38.031" v="2601" actId="14100"/>
        <pc:sldMkLst>
          <pc:docMk/>
          <pc:sldMk cId="314630555" sldId="308"/>
        </pc:sldMkLst>
        <pc:spChg chg="mod">
          <ac:chgData name="Conor Woollatt" userId="S::cw734@kent.ac.uk::acf54821-b01f-4942-8acf-2b4ee66086ed" providerId="AD" clId="Web-{1DB1D4C4-8171-E17E-09DA-EB10CEFD3ACE}" dt="2025-03-25T20:07:38.031" v="2601" actId="14100"/>
          <ac:spMkLst>
            <pc:docMk/>
            <pc:sldMk cId="314630555" sldId="308"/>
            <ac:spMk id="4" creationId="{28F23F56-FF29-A1F9-373A-DEF2ED1E3826}"/>
          </ac:spMkLst>
        </pc:spChg>
      </pc:sldChg>
      <pc:sldChg chg="modSp">
        <pc:chgData name="Conor Woollatt" userId="S::cw734@kent.ac.uk::acf54821-b01f-4942-8acf-2b4ee66086ed" providerId="AD" clId="Web-{1DB1D4C4-8171-E17E-09DA-EB10CEFD3ACE}" dt="2025-03-25T20:07:53.391" v="2604" actId="20577"/>
        <pc:sldMkLst>
          <pc:docMk/>
          <pc:sldMk cId="187886237" sldId="309"/>
        </pc:sldMkLst>
        <pc:spChg chg="mod">
          <ac:chgData name="Conor Woollatt" userId="S::cw734@kent.ac.uk::acf54821-b01f-4942-8acf-2b4ee66086ed" providerId="AD" clId="Web-{1DB1D4C4-8171-E17E-09DA-EB10CEFD3ACE}" dt="2025-03-25T20:07:53.391" v="2604" actId="20577"/>
          <ac:spMkLst>
            <pc:docMk/>
            <pc:sldMk cId="187886237" sldId="309"/>
            <ac:spMk id="3" creationId="{E4B7C282-7309-2A5E-E585-E4193087FCA5}"/>
          </ac:spMkLst>
        </pc:spChg>
      </pc:sldChg>
      <pc:sldChg chg="modSp">
        <pc:chgData name="Conor Woollatt" userId="S::cw734@kent.ac.uk::acf54821-b01f-4942-8acf-2b4ee66086ed" providerId="AD" clId="Web-{1DB1D4C4-8171-E17E-09DA-EB10CEFD3ACE}" dt="2025-03-25T20:07:33.593" v="2600" actId="20577"/>
        <pc:sldMkLst>
          <pc:docMk/>
          <pc:sldMk cId="2653819284" sldId="310"/>
        </pc:sldMkLst>
        <pc:spChg chg="mod">
          <ac:chgData name="Conor Woollatt" userId="S::cw734@kent.ac.uk::acf54821-b01f-4942-8acf-2b4ee66086ed" providerId="AD" clId="Web-{1DB1D4C4-8171-E17E-09DA-EB10CEFD3ACE}" dt="2025-03-25T20:07:33.593" v="2600" actId="20577"/>
          <ac:spMkLst>
            <pc:docMk/>
            <pc:sldMk cId="2653819284" sldId="310"/>
            <ac:spMk id="4" creationId="{27550869-812D-6D99-034A-C372423D7F07}"/>
          </ac:spMkLst>
        </pc:spChg>
      </pc:sldChg>
      <pc:sldChg chg="modSp">
        <pc:chgData name="Conor Woollatt" userId="S::cw734@kent.ac.uk::acf54821-b01f-4942-8acf-2b4ee66086ed" providerId="AD" clId="Web-{1DB1D4C4-8171-E17E-09DA-EB10CEFD3ACE}" dt="2025-03-25T20:10:43.008" v="2640" actId="20577"/>
        <pc:sldMkLst>
          <pc:docMk/>
          <pc:sldMk cId="3956026718" sldId="312"/>
        </pc:sldMkLst>
        <pc:spChg chg="mod">
          <ac:chgData name="Conor Woollatt" userId="S::cw734@kent.ac.uk::acf54821-b01f-4942-8acf-2b4ee66086ed" providerId="AD" clId="Web-{1DB1D4C4-8171-E17E-09DA-EB10CEFD3ACE}" dt="2025-03-25T20:09:19.785" v="2607" actId="20577"/>
          <ac:spMkLst>
            <pc:docMk/>
            <pc:sldMk cId="3956026718" sldId="312"/>
            <ac:spMk id="2" creationId="{F466EC18-16C0-E83C-429E-9B7486C7F56C}"/>
          </ac:spMkLst>
        </pc:spChg>
        <pc:spChg chg="mod">
          <ac:chgData name="Conor Woollatt" userId="S::cw734@kent.ac.uk::acf54821-b01f-4942-8acf-2b4ee66086ed" providerId="AD" clId="Web-{1DB1D4C4-8171-E17E-09DA-EB10CEFD3ACE}" dt="2025-03-25T20:10:43.008" v="2640" actId="20577"/>
          <ac:spMkLst>
            <pc:docMk/>
            <pc:sldMk cId="3956026718" sldId="312"/>
            <ac:spMk id="9" creationId="{5C56AE9A-A252-F0AF-718E-5ABDF56EF5AB}"/>
          </ac:spMkLst>
        </pc:spChg>
      </pc:sldChg>
      <pc:sldChg chg="addSp delSp modSp new">
        <pc:chgData name="Conor Woollatt" userId="S::cw734@kent.ac.uk::acf54821-b01f-4942-8acf-2b4ee66086ed" providerId="AD" clId="Web-{1DB1D4C4-8171-E17E-09DA-EB10CEFD3ACE}" dt="2025-03-25T20:30:12.051" v="2749" actId="20577"/>
        <pc:sldMkLst>
          <pc:docMk/>
          <pc:sldMk cId="2905692708" sldId="313"/>
        </pc:sldMkLst>
        <pc:spChg chg="mod">
          <ac:chgData name="Conor Woollatt" userId="S::cw734@kent.ac.uk::acf54821-b01f-4942-8acf-2b4ee66086ed" providerId="AD" clId="Web-{1DB1D4C4-8171-E17E-09DA-EB10CEFD3ACE}" dt="2025-03-25T19:47:19.678" v="2143" actId="14100"/>
          <ac:spMkLst>
            <pc:docMk/>
            <pc:sldMk cId="2905692708" sldId="313"/>
            <ac:spMk id="2" creationId="{B872A546-2F6A-0B52-4393-C8807A6D1364}"/>
          </ac:spMkLst>
        </pc:spChg>
        <pc:spChg chg="del">
          <ac:chgData name="Conor Woollatt" userId="S::cw734@kent.ac.uk::acf54821-b01f-4942-8acf-2b4ee66086ed" providerId="AD" clId="Web-{1DB1D4C4-8171-E17E-09DA-EB10CEFD3ACE}" dt="2025-03-25T19:00:08.181" v="1"/>
          <ac:spMkLst>
            <pc:docMk/>
            <pc:sldMk cId="2905692708" sldId="313"/>
            <ac:spMk id="3" creationId="{2B7B0359-7C7E-21EB-98ED-573674324484}"/>
          </ac:spMkLst>
        </pc:spChg>
        <pc:spChg chg="del mod">
          <ac:chgData name="Conor Woollatt" userId="S::cw734@kent.ac.uk::acf54821-b01f-4942-8acf-2b4ee66086ed" providerId="AD" clId="Web-{1DB1D4C4-8171-E17E-09DA-EB10CEFD3ACE}" dt="2025-03-25T19:00:35.354" v="50"/>
          <ac:spMkLst>
            <pc:docMk/>
            <pc:sldMk cId="2905692708" sldId="313"/>
            <ac:spMk id="4" creationId="{79EC4406-C9E8-2DD7-5E88-7038696519CA}"/>
          </ac:spMkLst>
        </pc:spChg>
        <pc:spChg chg="add del mod">
          <ac:chgData name="Conor Woollatt" userId="S::cw734@kent.ac.uk::acf54821-b01f-4942-8acf-2b4ee66086ed" providerId="AD" clId="Web-{1DB1D4C4-8171-E17E-09DA-EB10CEFD3ACE}" dt="2025-03-25T19:00:39.323" v="51"/>
          <ac:spMkLst>
            <pc:docMk/>
            <pc:sldMk cId="2905692708" sldId="313"/>
            <ac:spMk id="6" creationId="{3F5B124F-1727-815F-533E-02A98D53F1FE}"/>
          </ac:spMkLst>
        </pc:spChg>
        <pc:spChg chg="add mod">
          <ac:chgData name="Conor Woollatt" userId="S::cw734@kent.ac.uk::acf54821-b01f-4942-8acf-2b4ee66086ed" providerId="AD" clId="Web-{1DB1D4C4-8171-E17E-09DA-EB10CEFD3ACE}" dt="2025-03-25T20:30:12.051" v="2749" actId="20577"/>
          <ac:spMkLst>
            <pc:docMk/>
            <pc:sldMk cId="2905692708" sldId="313"/>
            <ac:spMk id="7" creationId="{6D1BEE6B-F898-C329-E7CF-1E0BCCAC7B67}"/>
          </ac:spMkLst>
        </pc:spChg>
      </pc:sldChg>
      <pc:sldChg chg="delSp new del ord">
        <pc:chgData name="Conor Woollatt" userId="S::cw734@kent.ac.uk::acf54821-b01f-4942-8acf-2b4ee66086ed" providerId="AD" clId="Web-{1DB1D4C4-8171-E17E-09DA-EB10CEFD3ACE}" dt="2025-03-25T20:11:23.461" v="2641"/>
        <pc:sldMkLst>
          <pc:docMk/>
          <pc:sldMk cId="2780879561" sldId="314"/>
        </pc:sldMkLst>
        <pc:spChg chg="del">
          <ac:chgData name="Conor Woollatt" userId="S::cw734@kent.ac.uk::acf54821-b01f-4942-8acf-2b4ee66086ed" providerId="AD" clId="Web-{1DB1D4C4-8171-E17E-09DA-EB10CEFD3ACE}" dt="2025-03-25T19:27:03.257" v="1443"/>
          <ac:spMkLst>
            <pc:docMk/>
            <pc:sldMk cId="2780879561" sldId="314"/>
            <ac:spMk id="3" creationId="{80885446-E070-E5C0-394A-9B07F8BE88FB}"/>
          </ac:spMkLst>
        </pc:spChg>
      </pc:sldChg>
      <pc:sldChg chg="delSp modSp new">
        <pc:chgData name="Conor Woollatt" userId="S::cw734@kent.ac.uk::acf54821-b01f-4942-8acf-2b4ee66086ed" providerId="AD" clId="Web-{1DB1D4C4-8171-E17E-09DA-EB10CEFD3ACE}" dt="2025-03-25T20:02:45.598" v="2548" actId="20577"/>
        <pc:sldMkLst>
          <pc:docMk/>
          <pc:sldMk cId="2632437155" sldId="315"/>
        </pc:sldMkLst>
        <pc:spChg chg="mod">
          <ac:chgData name="Conor Woollatt" userId="S::cw734@kent.ac.uk::acf54821-b01f-4942-8acf-2b4ee66086ed" providerId="AD" clId="Web-{1DB1D4C4-8171-E17E-09DA-EB10CEFD3ACE}" dt="2025-03-25T19:38:49.940" v="1929" actId="20577"/>
          <ac:spMkLst>
            <pc:docMk/>
            <pc:sldMk cId="2632437155" sldId="315"/>
            <ac:spMk id="2" creationId="{21477D17-ECAE-54C1-7D3B-21C00F94FE20}"/>
          </ac:spMkLst>
        </pc:spChg>
        <pc:spChg chg="mod">
          <ac:chgData name="Conor Woollatt" userId="S::cw734@kent.ac.uk::acf54821-b01f-4942-8acf-2b4ee66086ed" providerId="AD" clId="Web-{1DB1D4C4-8171-E17E-09DA-EB10CEFD3ACE}" dt="2025-03-25T20:02:45.598" v="2548" actId="20577"/>
          <ac:spMkLst>
            <pc:docMk/>
            <pc:sldMk cId="2632437155" sldId="315"/>
            <ac:spMk id="3" creationId="{2BA32B9A-F6FD-138B-2A97-6FD4FC80B7D7}"/>
          </ac:spMkLst>
        </pc:spChg>
        <pc:spChg chg="del">
          <ac:chgData name="Conor Woollatt" userId="S::cw734@kent.ac.uk::acf54821-b01f-4942-8acf-2b4ee66086ed" providerId="AD" clId="Web-{1DB1D4C4-8171-E17E-09DA-EB10CEFD3ACE}" dt="2025-03-25T19:37:10.874" v="1805"/>
          <ac:spMkLst>
            <pc:docMk/>
            <pc:sldMk cId="2632437155" sldId="315"/>
            <ac:spMk id="4" creationId="{036F8E1C-DC17-51A8-7E97-0A4BD5195E92}"/>
          </ac:spMkLst>
        </pc:spChg>
      </pc:sldChg>
    </pc:docChg>
  </pc:docChgLst>
  <pc:docChgLst>
    <pc:chgData name="Conor Woollatt" userId="S::cw734@kent.ac.uk::acf54821-b01f-4942-8acf-2b4ee66086ed" providerId="AD" clId="Web-{C6E4E4B2-7353-BAE2-4DFB-6EAC7CEA30B0}"/>
    <pc:docChg chg="addSld modSld">
      <pc:chgData name="Conor Woollatt" userId="S::cw734@kent.ac.uk::acf54821-b01f-4942-8acf-2b4ee66086ed" providerId="AD" clId="Web-{C6E4E4B2-7353-BAE2-4DFB-6EAC7CEA30B0}" dt="2025-03-28T13:20:43.606" v="1436" actId="20577"/>
      <pc:docMkLst>
        <pc:docMk/>
      </pc:docMkLst>
      <pc:sldChg chg="addSp delSp modSp">
        <pc:chgData name="Conor Woollatt" userId="S::cw734@kent.ac.uk::acf54821-b01f-4942-8acf-2b4ee66086ed" providerId="AD" clId="Web-{C6E4E4B2-7353-BAE2-4DFB-6EAC7CEA30B0}" dt="2025-03-28T13:20:43.606" v="1436" actId="20577"/>
        <pc:sldMkLst>
          <pc:docMk/>
          <pc:sldMk cId="4259977132" sldId="268"/>
        </pc:sldMkLst>
        <pc:spChg chg="mod">
          <ac:chgData name="Conor Woollatt" userId="S::cw734@kent.ac.uk::acf54821-b01f-4942-8acf-2b4ee66086ed" providerId="AD" clId="Web-{C6E4E4B2-7353-BAE2-4DFB-6EAC7CEA30B0}" dt="2025-03-28T12:39:19.979" v="632" actId="14100"/>
          <ac:spMkLst>
            <pc:docMk/>
            <pc:sldMk cId="4259977132" sldId="268"/>
            <ac:spMk id="2" creationId="{B7545968-70F7-0180-6448-3547E442EF4A}"/>
          </ac:spMkLst>
        </pc:spChg>
        <pc:spChg chg="mod">
          <ac:chgData name="Conor Woollatt" userId="S::cw734@kent.ac.uk::acf54821-b01f-4942-8acf-2b4ee66086ed" providerId="AD" clId="Web-{C6E4E4B2-7353-BAE2-4DFB-6EAC7CEA30B0}" dt="2025-03-28T13:20:43.606" v="1436" actId="20577"/>
          <ac:spMkLst>
            <pc:docMk/>
            <pc:sldMk cId="4259977132" sldId="268"/>
            <ac:spMk id="10" creationId="{BD795022-9A68-E7EE-F3EC-E1E5DBEB50B3}"/>
          </ac:spMkLst>
        </pc:spChg>
        <pc:picChg chg="add del mod">
          <ac:chgData name="Conor Woollatt" userId="S::cw734@kent.ac.uk::acf54821-b01f-4942-8acf-2b4ee66086ed" providerId="AD" clId="Web-{C6E4E4B2-7353-BAE2-4DFB-6EAC7CEA30B0}" dt="2025-03-28T12:40:26.871" v="665"/>
          <ac:picMkLst>
            <pc:docMk/>
            <pc:sldMk cId="4259977132" sldId="268"/>
            <ac:picMk id="3" creationId="{A5AA7ECE-BD5D-9312-02D9-DC71B0B2B501}"/>
          </ac:picMkLst>
        </pc:picChg>
        <pc:picChg chg="add del mod">
          <ac:chgData name="Conor Woollatt" userId="S::cw734@kent.ac.uk::acf54821-b01f-4942-8acf-2b4ee66086ed" providerId="AD" clId="Web-{C6E4E4B2-7353-BAE2-4DFB-6EAC7CEA30B0}" dt="2025-03-28T12:40:27.809" v="666"/>
          <ac:picMkLst>
            <pc:docMk/>
            <pc:sldMk cId="4259977132" sldId="268"/>
            <ac:picMk id="4" creationId="{97E9D692-B59F-F6A4-16A6-340A6DE4D61F}"/>
          </ac:picMkLst>
        </pc:picChg>
      </pc:sldChg>
      <pc:sldChg chg="modSp">
        <pc:chgData name="Conor Woollatt" userId="S::cw734@kent.ac.uk::acf54821-b01f-4942-8acf-2b4ee66086ed" providerId="AD" clId="Web-{C6E4E4B2-7353-BAE2-4DFB-6EAC7CEA30B0}" dt="2025-03-28T13:01:41.623" v="1373" actId="20577"/>
        <pc:sldMkLst>
          <pc:docMk/>
          <pc:sldMk cId="2905692708" sldId="313"/>
        </pc:sldMkLst>
        <pc:spChg chg="mod">
          <ac:chgData name="Conor Woollatt" userId="S::cw734@kent.ac.uk::acf54821-b01f-4942-8acf-2b4ee66086ed" providerId="AD" clId="Web-{C6E4E4B2-7353-BAE2-4DFB-6EAC7CEA30B0}" dt="2025-03-28T13:01:41.623" v="1373" actId="20577"/>
          <ac:spMkLst>
            <pc:docMk/>
            <pc:sldMk cId="2905692708" sldId="313"/>
            <ac:spMk id="7" creationId="{6D1BEE6B-F898-C329-E7CF-1E0BCCAC7B67}"/>
          </ac:spMkLst>
        </pc:spChg>
      </pc:sldChg>
      <pc:sldChg chg="modSp">
        <pc:chgData name="Conor Woollatt" userId="S::cw734@kent.ac.uk::acf54821-b01f-4942-8acf-2b4ee66086ed" providerId="AD" clId="Web-{C6E4E4B2-7353-BAE2-4DFB-6EAC7CEA30B0}" dt="2025-03-28T12:27:55.883" v="191" actId="14100"/>
        <pc:sldMkLst>
          <pc:docMk/>
          <pc:sldMk cId="1002170702" sldId="321"/>
        </pc:sldMkLst>
        <pc:spChg chg="mod">
          <ac:chgData name="Conor Woollatt" userId="S::cw734@kent.ac.uk::acf54821-b01f-4942-8acf-2b4ee66086ed" providerId="AD" clId="Web-{C6E4E4B2-7353-BAE2-4DFB-6EAC7CEA30B0}" dt="2025-03-28T12:27:55.883" v="191" actId="14100"/>
          <ac:spMkLst>
            <pc:docMk/>
            <pc:sldMk cId="1002170702" sldId="321"/>
            <ac:spMk id="4" creationId="{98D4251E-AC05-00D8-86D2-F5F1BC50AAC9}"/>
          </ac:spMkLst>
        </pc:spChg>
      </pc:sldChg>
      <pc:sldChg chg="delSp modSp mod modShow">
        <pc:chgData name="Conor Woollatt" userId="S::cw734@kent.ac.uk::acf54821-b01f-4942-8acf-2b4ee66086ed" providerId="AD" clId="Web-{C6E4E4B2-7353-BAE2-4DFB-6EAC7CEA30B0}" dt="2025-03-28T13:05:15.488" v="1397" actId="1076"/>
        <pc:sldMkLst>
          <pc:docMk/>
          <pc:sldMk cId="3989797635" sldId="327"/>
        </pc:sldMkLst>
        <pc:spChg chg="mod">
          <ac:chgData name="Conor Woollatt" userId="S::cw734@kent.ac.uk::acf54821-b01f-4942-8acf-2b4ee66086ed" providerId="AD" clId="Web-{C6E4E4B2-7353-BAE2-4DFB-6EAC7CEA30B0}" dt="2025-03-28T13:05:13.348" v="1396" actId="20577"/>
          <ac:spMkLst>
            <pc:docMk/>
            <pc:sldMk cId="3989797635" sldId="327"/>
            <ac:spMk id="2" creationId="{0E5B5D66-20B6-3E0C-773C-84925225A08E}"/>
          </ac:spMkLst>
        </pc:spChg>
        <pc:spChg chg="del mod">
          <ac:chgData name="Conor Woollatt" userId="S::cw734@kent.ac.uk::acf54821-b01f-4942-8acf-2b4ee66086ed" providerId="AD" clId="Web-{C6E4E4B2-7353-BAE2-4DFB-6EAC7CEA30B0}" dt="2025-03-28T13:05:04.379" v="1375"/>
          <ac:spMkLst>
            <pc:docMk/>
            <pc:sldMk cId="3989797635" sldId="327"/>
            <ac:spMk id="4" creationId="{BA333BDC-B9F3-341A-AAD1-6ED3EFA40D45}"/>
          </ac:spMkLst>
        </pc:spChg>
        <pc:picChg chg="mod">
          <ac:chgData name="Conor Woollatt" userId="S::cw734@kent.ac.uk::acf54821-b01f-4942-8acf-2b4ee66086ed" providerId="AD" clId="Web-{C6E4E4B2-7353-BAE2-4DFB-6EAC7CEA30B0}" dt="2025-03-28T13:05:15.488" v="1397" actId="1076"/>
          <ac:picMkLst>
            <pc:docMk/>
            <pc:sldMk cId="3989797635" sldId="327"/>
            <ac:picMk id="5" creationId="{415EFBF3-68D3-722A-C52F-0000AB723DAA}"/>
          </ac:picMkLst>
        </pc:picChg>
      </pc:sldChg>
      <pc:sldChg chg="mod modShow">
        <pc:chgData name="Conor Woollatt" userId="S::cw734@kent.ac.uk::acf54821-b01f-4942-8acf-2b4ee66086ed" providerId="AD" clId="Web-{C6E4E4B2-7353-BAE2-4DFB-6EAC7CEA30B0}" dt="2025-03-28T13:19:05.682" v="1399"/>
        <pc:sldMkLst>
          <pc:docMk/>
          <pc:sldMk cId="546204873" sldId="329"/>
        </pc:sldMkLst>
      </pc:sldChg>
      <pc:sldChg chg="mod modShow">
        <pc:chgData name="Conor Woollatt" userId="S::cw734@kent.ac.uk::acf54821-b01f-4942-8acf-2b4ee66086ed" providerId="AD" clId="Web-{C6E4E4B2-7353-BAE2-4DFB-6EAC7CEA30B0}" dt="2025-03-28T13:19:03.166" v="1398"/>
        <pc:sldMkLst>
          <pc:docMk/>
          <pc:sldMk cId="2289713654" sldId="331"/>
        </pc:sldMkLst>
      </pc:sldChg>
      <pc:sldChg chg="modSp mod modShow">
        <pc:chgData name="Conor Woollatt" userId="S::cw734@kent.ac.uk::acf54821-b01f-4942-8acf-2b4ee66086ed" providerId="AD" clId="Web-{C6E4E4B2-7353-BAE2-4DFB-6EAC7CEA30B0}" dt="2025-03-28T13:19:10.729" v="1400"/>
        <pc:sldMkLst>
          <pc:docMk/>
          <pc:sldMk cId="557561979" sldId="332"/>
        </pc:sldMkLst>
        <pc:spChg chg="mod">
          <ac:chgData name="Conor Woollatt" userId="S::cw734@kent.ac.uk::acf54821-b01f-4942-8acf-2b4ee66086ed" providerId="AD" clId="Web-{C6E4E4B2-7353-BAE2-4DFB-6EAC7CEA30B0}" dt="2025-03-28T12:27:41.976" v="190" actId="20577"/>
          <ac:spMkLst>
            <pc:docMk/>
            <pc:sldMk cId="557561979" sldId="332"/>
            <ac:spMk id="2" creationId="{D2EDCF5A-FCEE-473B-CDC6-5A21C280E330}"/>
          </ac:spMkLst>
        </pc:spChg>
      </pc:sldChg>
      <pc:sldChg chg="mod modShow">
        <pc:chgData name="Conor Woollatt" userId="S::cw734@kent.ac.uk::acf54821-b01f-4942-8acf-2b4ee66086ed" providerId="AD" clId="Web-{C6E4E4B2-7353-BAE2-4DFB-6EAC7CEA30B0}" dt="2025-03-28T13:19:32.495" v="1401"/>
        <pc:sldMkLst>
          <pc:docMk/>
          <pc:sldMk cId="2590210412" sldId="333"/>
        </pc:sldMkLst>
      </pc:sldChg>
      <pc:sldChg chg="addSp delSp modSp new">
        <pc:chgData name="Conor Woollatt" userId="S::cw734@kent.ac.uk::acf54821-b01f-4942-8acf-2b4ee66086ed" providerId="AD" clId="Web-{C6E4E4B2-7353-BAE2-4DFB-6EAC7CEA30B0}" dt="2025-03-28T12:59:46.292" v="1283" actId="20577"/>
        <pc:sldMkLst>
          <pc:docMk/>
          <pc:sldMk cId="798553751" sldId="334"/>
        </pc:sldMkLst>
        <pc:spChg chg="mod">
          <ac:chgData name="Conor Woollatt" userId="S::cw734@kent.ac.uk::acf54821-b01f-4942-8acf-2b4ee66086ed" providerId="AD" clId="Web-{C6E4E4B2-7353-BAE2-4DFB-6EAC7CEA30B0}" dt="2025-03-28T12:14:53.003" v="55" actId="20577"/>
          <ac:spMkLst>
            <pc:docMk/>
            <pc:sldMk cId="798553751" sldId="334"/>
            <ac:spMk id="2" creationId="{3C057DE4-AC27-0B33-2862-0EDA95FC83B3}"/>
          </ac:spMkLst>
        </pc:spChg>
        <pc:spChg chg="mod">
          <ac:chgData name="Conor Woollatt" userId="S::cw734@kent.ac.uk::acf54821-b01f-4942-8acf-2b4ee66086ed" providerId="AD" clId="Web-{C6E4E4B2-7353-BAE2-4DFB-6EAC7CEA30B0}" dt="2025-03-28T12:59:46.292" v="1283" actId="20577"/>
          <ac:spMkLst>
            <pc:docMk/>
            <pc:sldMk cId="798553751" sldId="334"/>
            <ac:spMk id="3" creationId="{3E2763EA-5A81-FF93-F7FF-E77977921589}"/>
          </ac:spMkLst>
        </pc:spChg>
        <pc:spChg chg="del">
          <ac:chgData name="Conor Woollatt" userId="S::cw734@kent.ac.uk::acf54821-b01f-4942-8acf-2b4ee66086ed" providerId="AD" clId="Web-{C6E4E4B2-7353-BAE2-4DFB-6EAC7CEA30B0}" dt="2025-03-28T12:14:28.518" v="49"/>
          <ac:spMkLst>
            <pc:docMk/>
            <pc:sldMk cId="798553751" sldId="334"/>
            <ac:spMk id="4" creationId="{9B0FCCE2-F530-B496-A7D3-9D8B079AE790}"/>
          </ac:spMkLst>
        </pc:spChg>
        <pc:picChg chg="add mod">
          <ac:chgData name="Conor Woollatt" userId="S::cw734@kent.ac.uk::acf54821-b01f-4942-8acf-2b4ee66086ed" providerId="AD" clId="Web-{C6E4E4B2-7353-BAE2-4DFB-6EAC7CEA30B0}" dt="2025-03-28T12:52:01.686" v="1154" actId="1076"/>
          <ac:picMkLst>
            <pc:docMk/>
            <pc:sldMk cId="798553751" sldId="334"/>
            <ac:picMk id="5" creationId="{A4DFD379-8028-B812-A5B0-F39705CB254D}"/>
          </ac:picMkLst>
        </pc:picChg>
        <pc:picChg chg="add mod modCrop">
          <ac:chgData name="Conor Woollatt" userId="S::cw734@kent.ac.uk::acf54821-b01f-4942-8acf-2b4ee66086ed" providerId="AD" clId="Web-{C6E4E4B2-7353-BAE2-4DFB-6EAC7CEA30B0}" dt="2025-03-28T12:52:08.014" v="1157" actId="14100"/>
          <ac:picMkLst>
            <pc:docMk/>
            <pc:sldMk cId="798553751" sldId="334"/>
            <ac:picMk id="6" creationId="{9551A8EC-8056-143A-43B4-24931464DA0F}"/>
          </ac:picMkLst>
        </pc:picChg>
        <pc:picChg chg="add mod">
          <ac:chgData name="Conor Woollatt" userId="S::cw734@kent.ac.uk::acf54821-b01f-4942-8acf-2b4ee66086ed" providerId="AD" clId="Web-{C6E4E4B2-7353-BAE2-4DFB-6EAC7CEA30B0}" dt="2025-03-28T12:59:32.573" v="1261" actId="14100"/>
          <ac:picMkLst>
            <pc:docMk/>
            <pc:sldMk cId="798553751" sldId="334"/>
            <ac:picMk id="7" creationId="{7643C15D-5D3D-6944-7DBC-FDD12D84F7FB}"/>
          </ac:picMkLst>
        </pc:picChg>
      </pc:sldChg>
      <pc:sldChg chg="addSp modSp add replId">
        <pc:chgData name="Conor Woollatt" userId="S::cw734@kent.ac.uk::acf54821-b01f-4942-8acf-2b4ee66086ed" providerId="AD" clId="Web-{C6E4E4B2-7353-BAE2-4DFB-6EAC7CEA30B0}" dt="2025-03-28T12:58:04.071" v="1189" actId="1076"/>
        <pc:sldMkLst>
          <pc:docMk/>
          <pc:sldMk cId="3649260257" sldId="335"/>
        </pc:sldMkLst>
        <pc:spChg chg="mod">
          <ac:chgData name="Conor Woollatt" userId="S::cw734@kent.ac.uk::acf54821-b01f-4942-8acf-2b4ee66086ed" providerId="AD" clId="Web-{C6E4E4B2-7353-BAE2-4DFB-6EAC7CEA30B0}" dt="2025-03-28T12:33:44.782" v="269" actId="1076"/>
          <ac:spMkLst>
            <pc:docMk/>
            <pc:sldMk cId="3649260257" sldId="335"/>
            <ac:spMk id="2" creationId="{DC8BFA8C-DEF4-8226-0399-BE9EB02C9D32}"/>
          </ac:spMkLst>
        </pc:spChg>
        <pc:spChg chg="mod">
          <ac:chgData name="Conor Woollatt" userId="S::cw734@kent.ac.uk::acf54821-b01f-4942-8acf-2b4ee66086ed" providerId="AD" clId="Web-{C6E4E4B2-7353-BAE2-4DFB-6EAC7CEA30B0}" dt="2025-03-28T12:48:53.416" v="946" actId="20577"/>
          <ac:spMkLst>
            <pc:docMk/>
            <pc:sldMk cId="3649260257" sldId="335"/>
            <ac:spMk id="3" creationId="{7DBF13CF-F704-6498-B717-ED0B673F3BC9}"/>
          </ac:spMkLst>
        </pc:spChg>
        <pc:picChg chg="add mod modCrop">
          <ac:chgData name="Conor Woollatt" userId="S::cw734@kent.ac.uk::acf54821-b01f-4942-8acf-2b4ee66086ed" providerId="AD" clId="Web-{C6E4E4B2-7353-BAE2-4DFB-6EAC7CEA30B0}" dt="2025-03-28T12:58:04.071" v="1189" actId="1076"/>
          <ac:picMkLst>
            <pc:docMk/>
            <pc:sldMk cId="3649260257" sldId="335"/>
            <ac:picMk id="4" creationId="{7161516E-1D2D-1D29-902D-47053A9D0107}"/>
          </ac:picMkLst>
        </pc:picChg>
        <pc:picChg chg="add mod modCrop">
          <ac:chgData name="Conor Woollatt" userId="S::cw734@kent.ac.uk::acf54821-b01f-4942-8acf-2b4ee66086ed" providerId="AD" clId="Web-{C6E4E4B2-7353-BAE2-4DFB-6EAC7CEA30B0}" dt="2025-03-28T12:45:28.723" v="916" actId="1076"/>
          <ac:picMkLst>
            <pc:docMk/>
            <pc:sldMk cId="3649260257" sldId="335"/>
            <ac:picMk id="5" creationId="{E1C5790E-00DE-D066-7034-EE9FBF2E5369}"/>
          </ac:picMkLst>
        </pc:picChg>
      </pc:sldChg>
      <pc:sldChg chg="delSp modSp add replId">
        <pc:chgData name="Conor Woollatt" userId="S::cw734@kent.ac.uk::acf54821-b01f-4942-8acf-2b4ee66086ed" providerId="AD" clId="Web-{C6E4E4B2-7353-BAE2-4DFB-6EAC7CEA30B0}" dt="2025-03-28T13:01:16.044" v="1359" actId="20577"/>
        <pc:sldMkLst>
          <pc:docMk/>
          <pc:sldMk cId="1543674409" sldId="336"/>
        </pc:sldMkLst>
        <pc:spChg chg="mod">
          <ac:chgData name="Conor Woollatt" userId="S::cw734@kent.ac.uk::acf54821-b01f-4942-8acf-2b4ee66086ed" providerId="AD" clId="Web-{C6E4E4B2-7353-BAE2-4DFB-6EAC7CEA30B0}" dt="2025-03-28T13:00:53.919" v="1358" actId="14100"/>
          <ac:spMkLst>
            <pc:docMk/>
            <pc:sldMk cId="1543674409" sldId="336"/>
            <ac:spMk id="2" creationId="{5A630528-552D-2397-D40F-82CDD6DB3B56}"/>
          </ac:spMkLst>
        </pc:spChg>
        <pc:spChg chg="mod">
          <ac:chgData name="Conor Woollatt" userId="S::cw734@kent.ac.uk::acf54821-b01f-4942-8acf-2b4ee66086ed" providerId="AD" clId="Web-{C6E4E4B2-7353-BAE2-4DFB-6EAC7CEA30B0}" dt="2025-03-28T13:01:16.044" v="1359" actId="20577"/>
          <ac:spMkLst>
            <pc:docMk/>
            <pc:sldMk cId="1543674409" sldId="336"/>
            <ac:spMk id="3" creationId="{30A3BEF0-350A-8773-8B1E-E4D4801F4763}"/>
          </ac:spMkLst>
        </pc:spChg>
        <pc:picChg chg="del">
          <ac:chgData name="Conor Woollatt" userId="S::cw734@kent.ac.uk::acf54821-b01f-4942-8acf-2b4ee66086ed" providerId="AD" clId="Web-{C6E4E4B2-7353-BAE2-4DFB-6EAC7CEA30B0}" dt="2025-03-28T12:49:01.197" v="949"/>
          <ac:picMkLst>
            <pc:docMk/>
            <pc:sldMk cId="1543674409" sldId="336"/>
            <ac:picMk id="4" creationId="{7C77683E-265B-C810-A521-176C57901748}"/>
          </ac:picMkLst>
        </pc:picChg>
        <pc:picChg chg="del">
          <ac:chgData name="Conor Woollatt" userId="S::cw734@kent.ac.uk::acf54821-b01f-4942-8acf-2b4ee66086ed" providerId="AD" clId="Web-{C6E4E4B2-7353-BAE2-4DFB-6EAC7CEA30B0}" dt="2025-03-28T12:49:01.838" v="950"/>
          <ac:picMkLst>
            <pc:docMk/>
            <pc:sldMk cId="1543674409" sldId="336"/>
            <ac:picMk id="5" creationId="{CD72549C-DE43-63AE-1E82-4F2831B5319D}"/>
          </ac:picMkLst>
        </pc:picChg>
      </pc:sldChg>
    </pc:docChg>
  </pc:docChgLst>
  <pc:docChgLst>
    <pc:chgData name="Amelie Gonzalez Capdepon" userId="S::ag957@kent.ac.uk::7b238aba-3db4-4d30-92a7-6dfc65e23654" providerId="AD" clId="Web-{8E969FB5-BCAD-9E22-C769-3CFC8F867184}"/>
    <pc:docChg chg="modSld">
      <pc:chgData name="Amelie Gonzalez Capdepon" userId="S::ag957@kent.ac.uk::7b238aba-3db4-4d30-92a7-6dfc65e23654" providerId="AD" clId="Web-{8E969FB5-BCAD-9E22-C769-3CFC8F867184}" dt="2025-03-28T16:46:39.902" v="1" actId="1076"/>
      <pc:docMkLst>
        <pc:docMk/>
      </pc:docMkLst>
      <pc:sldChg chg="modSp">
        <pc:chgData name="Amelie Gonzalez Capdepon" userId="S::ag957@kent.ac.uk::7b238aba-3db4-4d30-92a7-6dfc65e23654" providerId="AD" clId="Web-{8E969FB5-BCAD-9E22-C769-3CFC8F867184}" dt="2025-03-28T16:46:39.902" v="1" actId="1076"/>
        <pc:sldMkLst>
          <pc:docMk/>
          <pc:sldMk cId="1649597717" sldId="277"/>
        </pc:sldMkLst>
        <pc:picChg chg="mod">
          <ac:chgData name="Amelie Gonzalez Capdepon" userId="S::ag957@kent.ac.uk::7b238aba-3db4-4d30-92a7-6dfc65e23654" providerId="AD" clId="Web-{8E969FB5-BCAD-9E22-C769-3CFC8F867184}" dt="2025-03-28T16:46:39.902" v="1" actId="1076"/>
          <ac:picMkLst>
            <pc:docMk/>
            <pc:sldMk cId="1649597717" sldId="277"/>
            <ac:picMk id="10" creationId="{D3D0FAB8-8293-EEF4-1907-AB38BC333B01}"/>
          </ac:picMkLst>
        </pc:picChg>
      </pc:sldChg>
    </pc:docChg>
  </pc:docChgLst>
  <pc:docChgLst>
    <pc:chgData name="Oliver Longley" userId="bcfb80ec-a031-40f4-880d-46fd9db44e37" providerId="ADAL" clId="{4317988E-0EB4-42FB-8DFC-BF9086BDE2D2}"/>
    <pc:docChg chg="undo custSel modSld">
      <pc:chgData name="Oliver Longley" userId="bcfb80ec-a031-40f4-880d-46fd9db44e37" providerId="ADAL" clId="{4317988E-0EB4-42FB-8DFC-BF9086BDE2D2}" dt="2025-03-24T22:49:06.807" v="263" actId="400"/>
      <pc:docMkLst>
        <pc:docMk/>
      </pc:docMkLst>
      <pc:sldChg chg="modSp mod modCm">
        <pc:chgData name="Oliver Longley" userId="bcfb80ec-a031-40f4-880d-46fd9db44e37" providerId="ADAL" clId="{4317988E-0EB4-42FB-8DFC-BF9086BDE2D2}" dt="2025-03-24T22:49:06.807" v="263" actId="400"/>
        <pc:sldMkLst>
          <pc:docMk/>
          <pc:sldMk cId="2371878685" sldId="293"/>
        </pc:sldMkLst>
        <pc:spChg chg="mod">
          <ac:chgData name="Oliver Longley" userId="bcfb80ec-a031-40f4-880d-46fd9db44e37" providerId="ADAL" clId="{4317988E-0EB4-42FB-8DFC-BF9086BDE2D2}" dt="2025-03-24T22:49:06.807" v="263" actId="400"/>
          <ac:spMkLst>
            <pc:docMk/>
            <pc:sldMk cId="2371878685" sldId="293"/>
            <ac:spMk id="3" creationId="{834A5E60-F9CA-D553-53DF-1C42A33D95E2}"/>
          </ac:spMkLst>
        </pc:spChg>
        <pc:extLst>
          <p:ext xmlns:p="http://schemas.openxmlformats.org/presentationml/2006/main" uri="{D6D511B9-2390-475A-947B-AFAB55BFBCF1}">
            <pc226:cmChg xmlns:pc226="http://schemas.microsoft.com/office/powerpoint/2022/06/main/command" chg="mod">
              <pc226:chgData name="Oliver Longley" userId="bcfb80ec-a031-40f4-880d-46fd9db44e37" providerId="ADAL" clId="{4317988E-0EB4-42FB-8DFC-BF9086BDE2D2}" dt="2025-03-24T22:48:55.985" v="262" actId="20577"/>
              <pc2:cmMkLst xmlns:pc2="http://schemas.microsoft.com/office/powerpoint/2019/9/main/command">
                <pc:docMk/>
                <pc:sldMk cId="2371878685" sldId="293"/>
                <pc2:cmMk id="{87F39889-68A8-4EAC-A243-433806E5132F}"/>
              </pc2:cmMkLst>
            </pc226:cmChg>
          </p:ext>
        </pc:extLst>
      </pc:sldChg>
      <pc:sldChg chg="addSp modSp mod">
        <pc:chgData name="Oliver Longley" userId="bcfb80ec-a031-40f4-880d-46fd9db44e37" providerId="ADAL" clId="{4317988E-0EB4-42FB-8DFC-BF9086BDE2D2}" dt="2025-03-24T22:18:17.091" v="182" actId="1076"/>
        <pc:sldMkLst>
          <pc:docMk/>
          <pc:sldMk cId="2570200222" sldId="296"/>
        </pc:sldMkLst>
        <pc:spChg chg="add mod">
          <ac:chgData name="Oliver Longley" userId="bcfb80ec-a031-40f4-880d-46fd9db44e37" providerId="ADAL" clId="{4317988E-0EB4-42FB-8DFC-BF9086BDE2D2}" dt="2025-03-24T22:18:17.091" v="182" actId="1076"/>
          <ac:spMkLst>
            <pc:docMk/>
            <pc:sldMk cId="2570200222" sldId="296"/>
            <ac:spMk id="4" creationId="{07B36349-4F48-640D-E605-2F4B6B82F003}"/>
          </ac:spMkLst>
        </pc:spChg>
        <pc:spChg chg="mod">
          <ac:chgData name="Oliver Longley" userId="bcfb80ec-a031-40f4-880d-46fd9db44e37" providerId="ADAL" clId="{4317988E-0EB4-42FB-8DFC-BF9086BDE2D2}" dt="2025-03-24T22:07:30.153" v="90" actId="20577"/>
          <ac:spMkLst>
            <pc:docMk/>
            <pc:sldMk cId="2570200222" sldId="296"/>
            <ac:spMk id="10" creationId="{33D8466D-83CA-B027-2CC8-750A04C6205A}"/>
          </ac:spMkLst>
        </pc:spChg>
      </pc:sldChg>
    </pc:docChg>
  </pc:docChgLst>
  <pc:docChgLst>
    <pc:chgData name="Conor Woollatt" userId="S::cw734@kent.ac.uk::acf54821-b01f-4942-8acf-2b4ee66086ed" providerId="AD" clId="Web-{30AC6A40-6ACF-0933-1FDB-28A84479BA0D}"/>
    <pc:docChg chg="addSld delSld modSld">
      <pc:chgData name="Conor Woollatt" userId="S::cw734@kent.ac.uk::acf54821-b01f-4942-8acf-2b4ee66086ed" providerId="AD" clId="Web-{30AC6A40-6ACF-0933-1FDB-28A84479BA0D}" dt="2025-03-25T11:42:40.874" v="2410"/>
      <pc:docMkLst>
        <pc:docMk/>
      </pc:docMkLst>
      <pc:sldChg chg="modSp">
        <pc:chgData name="Conor Woollatt" userId="S::cw734@kent.ac.uk::acf54821-b01f-4942-8acf-2b4ee66086ed" providerId="AD" clId="Web-{30AC6A40-6ACF-0933-1FDB-28A84479BA0D}" dt="2025-03-25T10:51:21.775" v="1209"/>
        <pc:sldMkLst>
          <pc:docMk/>
          <pc:sldMk cId="729609147" sldId="265"/>
        </pc:sldMkLst>
        <pc:graphicFrameChg chg="mod modGraphic">
          <ac:chgData name="Conor Woollatt" userId="S::cw734@kent.ac.uk::acf54821-b01f-4942-8acf-2b4ee66086ed" providerId="AD" clId="Web-{30AC6A40-6ACF-0933-1FDB-28A84479BA0D}" dt="2025-03-25T10:51:21.775" v="1209"/>
          <ac:graphicFrameMkLst>
            <pc:docMk/>
            <pc:sldMk cId="729609147" sldId="265"/>
            <ac:graphicFrameMk id="10" creationId="{06A1CC21-93E0-7215-1E7C-4D751C0CF067}"/>
          </ac:graphicFrameMkLst>
        </pc:graphicFrameChg>
      </pc:sldChg>
      <pc:sldChg chg="modSp">
        <pc:chgData name="Conor Woollatt" userId="S::cw734@kent.ac.uk::acf54821-b01f-4942-8acf-2b4ee66086ed" providerId="AD" clId="Web-{30AC6A40-6ACF-0933-1FDB-28A84479BA0D}" dt="2025-03-25T11:37:14.453" v="2305" actId="20577"/>
        <pc:sldMkLst>
          <pc:docMk/>
          <pc:sldMk cId="643777997" sldId="266"/>
        </pc:sldMkLst>
        <pc:spChg chg="mod">
          <ac:chgData name="Conor Woollatt" userId="S::cw734@kent.ac.uk::acf54821-b01f-4942-8acf-2b4ee66086ed" providerId="AD" clId="Web-{30AC6A40-6ACF-0933-1FDB-28A84479BA0D}" dt="2025-03-25T11:37:14.453" v="2305" actId="20577"/>
          <ac:spMkLst>
            <pc:docMk/>
            <pc:sldMk cId="643777997" sldId="266"/>
            <ac:spMk id="3" creationId="{05948542-FCE1-3AE6-C6C9-17975609DF70}"/>
          </ac:spMkLst>
        </pc:spChg>
      </pc:sldChg>
      <pc:sldChg chg="addSp delSp modSp del">
        <pc:chgData name="Conor Woollatt" userId="S::cw734@kent.ac.uk::acf54821-b01f-4942-8acf-2b4ee66086ed" providerId="AD" clId="Web-{30AC6A40-6ACF-0933-1FDB-28A84479BA0D}" dt="2025-03-25T11:23:22.034" v="1805"/>
        <pc:sldMkLst>
          <pc:docMk/>
          <pc:sldMk cId="4233691277" sldId="292"/>
        </pc:sldMkLst>
        <pc:spChg chg="del">
          <ac:chgData name="Conor Woollatt" userId="S::cw734@kent.ac.uk::acf54821-b01f-4942-8acf-2b4ee66086ed" providerId="AD" clId="Web-{30AC6A40-6ACF-0933-1FDB-28A84479BA0D}" dt="2025-03-25T11:23:19.581" v="1804"/>
          <ac:spMkLst>
            <pc:docMk/>
            <pc:sldMk cId="4233691277" sldId="292"/>
            <ac:spMk id="2" creationId="{9760FE33-53A6-E75A-9BA0-8B7B1BFDD51E}"/>
          </ac:spMkLst>
        </pc:spChg>
        <pc:spChg chg="add mod">
          <ac:chgData name="Conor Woollatt" userId="S::cw734@kent.ac.uk::acf54821-b01f-4942-8acf-2b4ee66086ed" providerId="AD" clId="Web-{30AC6A40-6ACF-0933-1FDB-28A84479BA0D}" dt="2025-03-25T11:23:19.534" v="1803"/>
          <ac:spMkLst>
            <pc:docMk/>
            <pc:sldMk cId="4233691277" sldId="292"/>
            <ac:spMk id="4" creationId="{9B8FEE9F-BA9E-C374-2557-0067191EDD5F}"/>
          </ac:spMkLst>
        </pc:spChg>
        <pc:spChg chg="add mod">
          <ac:chgData name="Conor Woollatt" userId="S::cw734@kent.ac.uk::acf54821-b01f-4942-8acf-2b4ee66086ed" providerId="AD" clId="Web-{30AC6A40-6ACF-0933-1FDB-28A84479BA0D}" dt="2025-03-25T11:23:19.581" v="1804"/>
          <ac:spMkLst>
            <pc:docMk/>
            <pc:sldMk cId="4233691277" sldId="292"/>
            <ac:spMk id="6" creationId="{2E3FD9CB-D90C-7F5D-3235-88BABAD230CA}"/>
          </ac:spMkLst>
        </pc:spChg>
        <pc:graphicFrameChg chg="del">
          <ac:chgData name="Conor Woollatt" userId="S::cw734@kent.ac.uk::acf54821-b01f-4942-8acf-2b4ee66086ed" providerId="AD" clId="Web-{30AC6A40-6ACF-0933-1FDB-28A84479BA0D}" dt="2025-03-25T11:23:19.534" v="1803"/>
          <ac:graphicFrameMkLst>
            <pc:docMk/>
            <pc:sldMk cId="4233691277" sldId="292"/>
            <ac:graphicFrameMk id="12" creationId="{CB65501E-A327-D358-9D08-A3694677266E}"/>
          </ac:graphicFrameMkLst>
        </pc:graphicFrameChg>
      </pc:sldChg>
      <pc:sldChg chg="modSp modCm">
        <pc:chgData name="Conor Woollatt" userId="S::cw734@kent.ac.uk::acf54821-b01f-4942-8acf-2b4ee66086ed" providerId="AD" clId="Web-{30AC6A40-6ACF-0933-1FDB-28A84479BA0D}" dt="2025-03-25T11:38:25.797" v="2338" actId="20577"/>
        <pc:sldMkLst>
          <pc:docMk/>
          <pc:sldMk cId="2371878685" sldId="293"/>
        </pc:sldMkLst>
        <pc:spChg chg="mod">
          <ac:chgData name="Conor Woollatt" userId="S::cw734@kent.ac.uk::acf54821-b01f-4942-8acf-2b4ee66086ed" providerId="AD" clId="Web-{30AC6A40-6ACF-0933-1FDB-28A84479BA0D}" dt="2025-03-25T11:38:25.797" v="2338" actId="20577"/>
          <ac:spMkLst>
            <pc:docMk/>
            <pc:sldMk cId="2371878685" sldId="293"/>
            <ac:spMk id="3" creationId="{834A5E60-F9CA-D553-53DF-1C42A33D95E2}"/>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30AC6A40-6ACF-0933-1FDB-28A84479BA0D}" dt="2025-03-25T11:38:25.797" v="2338" actId="20577"/>
              <pc2:cmMkLst xmlns:pc2="http://schemas.microsoft.com/office/powerpoint/2019/9/main/command">
                <pc:docMk/>
                <pc:sldMk cId="2371878685" sldId="293"/>
                <pc2:cmMk id="{87F39889-68A8-4EAC-A243-433806E5132F}"/>
              </pc2:cmMkLst>
            </pc226:cmChg>
          </p:ext>
        </pc:extLst>
      </pc:sldChg>
      <pc:sldChg chg="modSp">
        <pc:chgData name="Conor Woollatt" userId="S::cw734@kent.ac.uk::acf54821-b01f-4942-8acf-2b4ee66086ed" providerId="AD" clId="Web-{30AC6A40-6ACF-0933-1FDB-28A84479BA0D}" dt="2025-03-25T10:48:38.900" v="938"/>
        <pc:sldMkLst>
          <pc:docMk/>
          <pc:sldMk cId="646157947" sldId="294"/>
        </pc:sldMkLst>
        <pc:spChg chg="mod">
          <ac:chgData name="Conor Woollatt" userId="S::cw734@kent.ac.uk::acf54821-b01f-4942-8acf-2b4ee66086ed" providerId="AD" clId="Web-{30AC6A40-6ACF-0933-1FDB-28A84479BA0D}" dt="2025-03-25T10:47:59.900" v="722" actId="14100"/>
          <ac:spMkLst>
            <pc:docMk/>
            <pc:sldMk cId="646157947" sldId="294"/>
            <ac:spMk id="12" creationId="{19960CFC-0AF6-EDA3-BD10-838412FA30CC}"/>
          </ac:spMkLst>
        </pc:spChg>
        <pc:graphicFrameChg chg="mod modGraphic">
          <ac:chgData name="Conor Woollatt" userId="S::cw734@kent.ac.uk::acf54821-b01f-4942-8acf-2b4ee66086ed" providerId="AD" clId="Web-{30AC6A40-6ACF-0933-1FDB-28A84479BA0D}" dt="2025-03-25T10:48:38.900" v="938"/>
          <ac:graphicFrameMkLst>
            <pc:docMk/>
            <pc:sldMk cId="646157947" sldId="294"/>
            <ac:graphicFrameMk id="7" creationId="{ADBCCAAF-E9B1-30ED-DE16-353984116952}"/>
          </ac:graphicFrameMkLst>
        </pc:graphicFrameChg>
      </pc:sldChg>
      <pc:sldChg chg="modSp">
        <pc:chgData name="Conor Woollatt" userId="S::cw734@kent.ac.uk::acf54821-b01f-4942-8acf-2b4ee66086ed" providerId="AD" clId="Web-{30AC6A40-6ACF-0933-1FDB-28A84479BA0D}" dt="2025-03-25T10:52:54.759" v="1217"/>
        <pc:sldMkLst>
          <pc:docMk/>
          <pc:sldMk cId="3650564596" sldId="295"/>
        </pc:sldMkLst>
        <pc:graphicFrameChg chg="mod modGraphic">
          <ac:chgData name="Conor Woollatt" userId="S::cw734@kent.ac.uk::acf54821-b01f-4942-8acf-2b4ee66086ed" providerId="AD" clId="Web-{30AC6A40-6ACF-0933-1FDB-28A84479BA0D}" dt="2025-03-25T10:52:54.759" v="1217"/>
          <ac:graphicFrameMkLst>
            <pc:docMk/>
            <pc:sldMk cId="3650564596" sldId="295"/>
            <ac:graphicFrameMk id="7" creationId="{4816B310-80D1-CCE1-7253-2367BFC4F6CF}"/>
          </ac:graphicFrameMkLst>
        </pc:graphicFrameChg>
      </pc:sldChg>
      <pc:sldChg chg="modSp">
        <pc:chgData name="Conor Woollatt" userId="S::cw734@kent.ac.uk::acf54821-b01f-4942-8acf-2b4ee66086ed" providerId="AD" clId="Web-{30AC6A40-6ACF-0933-1FDB-28A84479BA0D}" dt="2025-03-25T10:53:02.524" v="1222"/>
        <pc:sldMkLst>
          <pc:docMk/>
          <pc:sldMk cId="2570200222" sldId="296"/>
        </pc:sldMkLst>
        <pc:graphicFrameChg chg="mod modGraphic">
          <ac:chgData name="Conor Woollatt" userId="S::cw734@kent.ac.uk::acf54821-b01f-4942-8acf-2b4ee66086ed" providerId="AD" clId="Web-{30AC6A40-6ACF-0933-1FDB-28A84479BA0D}" dt="2025-03-25T10:53:02.524" v="1222"/>
          <ac:graphicFrameMkLst>
            <pc:docMk/>
            <pc:sldMk cId="2570200222" sldId="296"/>
            <ac:graphicFrameMk id="5" creationId="{64DFBB70-05C9-A73A-EF15-F21961AD4FA1}"/>
          </ac:graphicFrameMkLst>
        </pc:graphicFrameChg>
      </pc:sldChg>
      <pc:sldChg chg="addSp delSp modSp">
        <pc:chgData name="Conor Woollatt" userId="S::cw734@kent.ac.uk::acf54821-b01f-4942-8acf-2b4ee66086ed" providerId="AD" clId="Web-{30AC6A40-6ACF-0933-1FDB-28A84479BA0D}" dt="2025-03-25T11:39:58.140" v="2353"/>
        <pc:sldMkLst>
          <pc:docMk/>
          <pc:sldMk cId="2187499088" sldId="297"/>
        </pc:sldMkLst>
        <pc:graphicFrameChg chg="mod modGraphic">
          <ac:chgData name="Conor Woollatt" userId="S::cw734@kent.ac.uk::acf54821-b01f-4942-8acf-2b4ee66086ed" providerId="AD" clId="Web-{30AC6A40-6ACF-0933-1FDB-28A84479BA0D}" dt="2025-03-25T10:48:59.275" v="946"/>
          <ac:graphicFrameMkLst>
            <pc:docMk/>
            <pc:sldMk cId="2187499088" sldId="297"/>
            <ac:graphicFrameMk id="5" creationId="{D297C5DE-0627-A96B-C9F0-4E70E905CB38}"/>
          </ac:graphicFrameMkLst>
        </pc:graphicFrameChg>
        <pc:picChg chg="add del mod">
          <ac:chgData name="Conor Woollatt" userId="S::cw734@kent.ac.uk::acf54821-b01f-4942-8acf-2b4ee66086ed" providerId="AD" clId="Web-{30AC6A40-6ACF-0933-1FDB-28A84479BA0D}" dt="2025-03-25T11:39:23.046" v="2345"/>
          <ac:picMkLst>
            <pc:docMk/>
            <pc:sldMk cId="2187499088" sldId="297"/>
            <ac:picMk id="3" creationId="{4428E490-1BA4-5BDE-8C66-0A2874491A75}"/>
          </ac:picMkLst>
        </pc:picChg>
        <pc:picChg chg="add del mod">
          <ac:chgData name="Conor Woollatt" userId="S::cw734@kent.ac.uk::acf54821-b01f-4942-8acf-2b4ee66086ed" providerId="AD" clId="Web-{30AC6A40-6ACF-0933-1FDB-28A84479BA0D}" dt="2025-03-25T11:39:58.140" v="2353"/>
          <ac:picMkLst>
            <pc:docMk/>
            <pc:sldMk cId="2187499088" sldId="297"/>
            <ac:picMk id="4" creationId="{B4089A45-0B28-1646-0C71-D52D531CEAE7}"/>
          </ac:picMkLst>
        </pc:picChg>
      </pc:sldChg>
      <pc:sldChg chg="addSp delSp modSp">
        <pc:chgData name="Conor Woollatt" userId="S::cw734@kent.ac.uk::acf54821-b01f-4942-8acf-2b4ee66086ed" providerId="AD" clId="Web-{30AC6A40-6ACF-0933-1FDB-28A84479BA0D}" dt="2025-03-25T11:41:17.483" v="2409" actId="20577"/>
        <pc:sldMkLst>
          <pc:docMk/>
          <pc:sldMk cId="1798312572" sldId="298"/>
        </pc:sldMkLst>
        <pc:spChg chg="mod">
          <ac:chgData name="Conor Woollatt" userId="S::cw734@kent.ac.uk::acf54821-b01f-4942-8acf-2b4ee66086ed" providerId="AD" clId="Web-{30AC6A40-6ACF-0933-1FDB-28A84479BA0D}" dt="2025-03-25T11:41:17.483" v="2409" actId="20577"/>
          <ac:spMkLst>
            <pc:docMk/>
            <pc:sldMk cId="1798312572" sldId="298"/>
            <ac:spMk id="10" creationId="{E8CBB6FA-B213-7103-6EC4-6293CAD1FA89}"/>
          </ac:spMkLst>
        </pc:spChg>
        <pc:graphicFrameChg chg="mod modGraphic">
          <ac:chgData name="Conor Woollatt" userId="S::cw734@kent.ac.uk::acf54821-b01f-4942-8acf-2b4ee66086ed" providerId="AD" clId="Web-{30AC6A40-6ACF-0933-1FDB-28A84479BA0D}" dt="2025-03-25T10:52:45.352" v="1213"/>
          <ac:graphicFrameMkLst>
            <pc:docMk/>
            <pc:sldMk cId="1798312572" sldId="298"/>
            <ac:graphicFrameMk id="5" creationId="{A80AEA9A-9AE6-F87E-B7AA-5D27C54E9091}"/>
          </ac:graphicFrameMkLst>
        </pc:graphicFrameChg>
        <pc:picChg chg="add mod">
          <ac:chgData name="Conor Woollatt" userId="S::cw734@kent.ac.uk::acf54821-b01f-4942-8acf-2b4ee66086ed" providerId="AD" clId="Web-{30AC6A40-6ACF-0933-1FDB-28A84479BA0D}" dt="2025-03-25T11:41:15.093" v="2407" actId="1076"/>
          <ac:picMkLst>
            <pc:docMk/>
            <pc:sldMk cId="1798312572" sldId="298"/>
            <ac:picMk id="3" creationId="{8CAF22BB-25E8-B2CF-5D30-6008E7AF55CB}"/>
          </ac:picMkLst>
        </pc:picChg>
        <pc:picChg chg="add del mod">
          <ac:chgData name="Conor Woollatt" userId="S::cw734@kent.ac.uk::acf54821-b01f-4942-8acf-2b4ee66086ed" providerId="AD" clId="Web-{30AC6A40-6ACF-0933-1FDB-28A84479BA0D}" dt="2025-03-25T11:40:10.452" v="2358"/>
          <ac:picMkLst>
            <pc:docMk/>
            <pc:sldMk cId="1798312572" sldId="298"/>
            <ac:picMk id="4" creationId="{A2FC2B0F-28F8-084A-5567-1D3561A2633C}"/>
          </ac:picMkLst>
        </pc:picChg>
        <pc:picChg chg="add del mod">
          <ac:chgData name="Conor Woollatt" userId="S::cw734@kent.ac.uk::acf54821-b01f-4942-8acf-2b4ee66086ed" providerId="AD" clId="Web-{30AC6A40-6ACF-0933-1FDB-28A84479BA0D}" dt="2025-03-25T11:40:17.968" v="2360"/>
          <ac:picMkLst>
            <pc:docMk/>
            <pc:sldMk cId="1798312572" sldId="298"/>
            <ac:picMk id="6" creationId="{07CB7D9A-2246-8596-BD84-2F3719206C1A}"/>
          </ac:picMkLst>
        </pc:picChg>
        <pc:picChg chg="add del mod">
          <ac:chgData name="Conor Woollatt" userId="S::cw734@kent.ac.uk::acf54821-b01f-4942-8acf-2b4ee66086ed" providerId="AD" clId="Web-{30AC6A40-6ACF-0933-1FDB-28A84479BA0D}" dt="2025-03-25T11:40:27.671" v="2362"/>
          <ac:picMkLst>
            <pc:docMk/>
            <pc:sldMk cId="1798312572" sldId="298"/>
            <ac:picMk id="7" creationId="{0D007AA5-D930-DEEC-3529-FE0C35A3C356}"/>
          </ac:picMkLst>
        </pc:picChg>
        <pc:picChg chg="add mod">
          <ac:chgData name="Conor Woollatt" userId="S::cw734@kent.ac.uk::acf54821-b01f-4942-8acf-2b4ee66086ed" providerId="AD" clId="Web-{30AC6A40-6ACF-0933-1FDB-28A84479BA0D}" dt="2025-03-25T11:41:15.155" v="2408" actId="1076"/>
          <ac:picMkLst>
            <pc:docMk/>
            <pc:sldMk cId="1798312572" sldId="298"/>
            <ac:picMk id="8" creationId="{916106AE-DEE0-247E-6773-97458C00A4B7}"/>
          </ac:picMkLst>
        </pc:picChg>
      </pc:sldChg>
      <pc:sldChg chg="modSp">
        <pc:chgData name="Conor Woollatt" userId="S::cw734@kent.ac.uk::acf54821-b01f-4942-8acf-2b4ee66086ed" providerId="AD" clId="Web-{30AC6A40-6ACF-0933-1FDB-28A84479BA0D}" dt="2025-03-25T10:53:06.805" v="1227"/>
        <pc:sldMkLst>
          <pc:docMk/>
          <pc:sldMk cId="1521338745" sldId="299"/>
        </pc:sldMkLst>
        <pc:graphicFrameChg chg="mod modGraphic">
          <ac:chgData name="Conor Woollatt" userId="S::cw734@kent.ac.uk::acf54821-b01f-4942-8acf-2b4ee66086ed" providerId="AD" clId="Web-{30AC6A40-6ACF-0933-1FDB-28A84479BA0D}" dt="2025-03-25T10:53:06.805" v="1227"/>
          <ac:graphicFrameMkLst>
            <pc:docMk/>
            <pc:sldMk cId="1521338745" sldId="299"/>
            <ac:graphicFrameMk id="5" creationId="{8BC949C1-35FD-94C5-7B73-8F5E7EF98A8A}"/>
          </ac:graphicFrameMkLst>
        </pc:graphicFrameChg>
      </pc:sldChg>
      <pc:sldChg chg="modSp">
        <pc:chgData name="Conor Woollatt" userId="S::cw734@kent.ac.uk::acf54821-b01f-4942-8acf-2b4ee66086ed" providerId="AD" clId="Web-{30AC6A40-6ACF-0933-1FDB-28A84479BA0D}" dt="2025-03-25T10:53:13.415" v="1232"/>
        <pc:sldMkLst>
          <pc:docMk/>
          <pc:sldMk cId="845388370" sldId="300"/>
        </pc:sldMkLst>
        <pc:graphicFrameChg chg="mod modGraphic">
          <ac:chgData name="Conor Woollatt" userId="S::cw734@kent.ac.uk::acf54821-b01f-4942-8acf-2b4ee66086ed" providerId="AD" clId="Web-{30AC6A40-6ACF-0933-1FDB-28A84479BA0D}" dt="2025-03-25T10:53:13.415" v="1232"/>
          <ac:graphicFrameMkLst>
            <pc:docMk/>
            <pc:sldMk cId="845388370" sldId="300"/>
            <ac:graphicFrameMk id="5" creationId="{990A0E79-BA4E-3332-6714-99407E8E64F7}"/>
          </ac:graphicFrameMkLst>
        </pc:graphicFrameChg>
      </pc:sldChg>
      <pc:sldChg chg="addSp modSp mod modClrScheme chgLayout">
        <pc:chgData name="Conor Woollatt" userId="S::cw734@kent.ac.uk::acf54821-b01f-4942-8acf-2b4ee66086ed" providerId="AD" clId="Web-{30AC6A40-6ACF-0933-1FDB-28A84479BA0D}" dt="2025-03-25T11:42:40.874" v="2410"/>
        <pc:sldMkLst>
          <pc:docMk/>
          <pc:sldMk cId="2543394827" sldId="301"/>
        </pc:sldMkLst>
        <pc:spChg chg="mod">
          <ac:chgData name="Conor Woollatt" userId="S::cw734@kent.ac.uk::acf54821-b01f-4942-8acf-2b4ee66086ed" providerId="AD" clId="Web-{30AC6A40-6ACF-0933-1FDB-28A84479BA0D}" dt="2025-03-25T11:42:40.874" v="2410"/>
          <ac:spMkLst>
            <pc:docMk/>
            <pc:sldMk cId="2543394827" sldId="301"/>
            <ac:spMk id="2" creationId="{A3B82B7F-2BB4-5C1F-3AA3-2BF9C8FF60B0}"/>
          </ac:spMkLst>
        </pc:spChg>
        <pc:spChg chg="mod">
          <ac:chgData name="Conor Woollatt" userId="S::cw734@kent.ac.uk::acf54821-b01f-4942-8acf-2b4ee66086ed" providerId="AD" clId="Web-{30AC6A40-6ACF-0933-1FDB-28A84479BA0D}" dt="2025-03-25T11:42:40.874" v="2410"/>
          <ac:spMkLst>
            <pc:docMk/>
            <pc:sldMk cId="2543394827" sldId="301"/>
            <ac:spMk id="3" creationId="{4D97EB9D-E001-BC27-161F-C28DA291165B}"/>
          </ac:spMkLst>
        </pc:spChg>
        <pc:picChg chg="add">
          <ac:chgData name="Conor Woollatt" userId="S::cw734@kent.ac.uk::acf54821-b01f-4942-8acf-2b4ee66086ed" providerId="AD" clId="Web-{30AC6A40-6ACF-0933-1FDB-28A84479BA0D}" dt="2025-03-25T11:42:40.874" v="2410"/>
          <ac:picMkLst>
            <pc:docMk/>
            <pc:sldMk cId="2543394827" sldId="301"/>
            <ac:picMk id="5" creationId="{D800370E-545B-7546-4947-6274B87F7C5E}"/>
          </ac:picMkLst>
        </pc:picChg>
      </pc:sldChg>
      <pc:sldChg chg="del">
        <pc:chgData name="Conor Woollatt" userId="S::cw734@kent.ac.uk::acf54821-b01f-4942-8acf-2b4ee66086ed" providerId="AD" clId="Web-{30AC6A40-6ACF-0933-1FDB-28A84479BA0D}" dt="2025-03-25T11:23:26.425" v="1806"/>
        <pc:sldMkLst>
          <pc:docMk/>
          <pc:sldMk cId="2407048397" sldId="302"/>
        </pc:sldMkLst>
      </pc:sldChg>
      <pc:sldChg chg="modSp">
        <pc:chgData name="Conor Woollatt" userId="S::cw734@kent.ac.uk::acf54821-b01f-4942-8acf-2b4ee66086ed" providerId="AD" clId="Web-{30AC6A40-6ACF-0933-1FDB-28A84479BA0D}" dt="2025-03-25T10:54:41.555" v="1234" actId="20577"/>
        <pc:sldMkLst>
          <pc:docMk/>
          <pc:sldMk cId="314630555" sldId="308"/>
        </pc:sldMkLst>
        <pc:spChg chg="mod">
          <ac:chgData name="Conor Woollatt" userId="S::cw734@kent.ac.uk::acf54821-b01f-4942-8acf-2b4ee66086ed" providerId="AD" clId="Web-{30AC6A40-6ACF-0933-1FDB-28A84479BA0D}" dt="2025-03-25T10:43:38.558" v="643" actId="14100"/>
          <ac:spMkLst>
            <pc:docMk/>
            <pc:sldMk cId="314630555" sldId="308"/>
            <ac:spMk id="2" creationId="{4125C495-D49E-8F77-99FF-B9B4CB48C98C}"/>
          </ac:spMkLst>
        </pc:spChg>
        <pc:spChg chg="mod">
          <ac:chgData name="Conor Woollatt" userId="S::cw734@kent.ac.uk::acf54821-b01f-4942-8acf-2b4ee66086ed" providerId="AD" clId="Web-{30AC6A40-6ACF-0933-1FDB-28A84479BA0D}" dt="2025-03-25T10:54:41.555" v="1234" actId="20577"/>
          <ac:spMkLst>
            <pc:docMk/>
            <pc:sldMk cId="314630555" sldId="308"/>
            <ac:spMk id="4" creationId="{28F23F56-FF29-A1F9-373A-DEF2ED1E3826}"/>
          </ac:spMkLst>
        </pc:spChg>
      </pc:sldChg>
      <pc:sldChg chg="addSp modSp">
        <pc:chgData name="Conor Woollatt" userId="S::cw734@kent.ac.uk::acf54821-b01f-4942-8acf-2b4ee66086ed" providerId="AD" clId="Web-{30AC6A40-6ACF-0933-1FDB-28A84479BA0D}" dt="2025-03-25T11:38:46.781" v="2341" actId="1076"/>
        <pc:sldMkLst>
          <pc:docMk/>
          <pc:sldMk cId="187886237" sldId="309"/>
        </pc:sldMkLst>
        <pc:spChg chg="mod">
          <ac:chgData name="Conor Woollatt" userId="S::cw734@kent.ac.uk::acf54821-b01f-4942-8acf-2b4ee66086ed" providerId="AD" clId="Web-{30AC6A40-6ACF-0933-1FDB-28A84479BA0D}" dt="2025-03-25T10:27:31.280" v="3" actId="14100"/>
          <ac:spMkLst>
            <pc:docMk/>
            <pc:sldMk cId="187886237" sldId="309"/>
            <ac:spMk id="2" creationId="{FC28B4E6-CF35-30FF-C0E0-357301F37133}"/>
          </ac:spMkLst>
        </pc:spChg>
        <pc:spChg chg="mod">
          <ac:chgData name="Conor Woollatt" userId="S::cw734@kent.ac.uk::acf54821-b01f-4942-8acf-2b4ee66086ed" providerId="AD" clId="Web-{30AC6A40-6ACF-0933-1FDB-28A84479BA0D}" dt="2025-03-25T10:45:24.276" v="693" actId="20577"/>
          <ac:spMkLst>
            <pc:docMk/>
            <pc:sldMk cId="187886237" sldId="309"/>
            <ac:spMk id="3" creationId="{E4B7C282-7309-2A5E-E585-E4193087FCA5}"/>
          </ac:spMkLst>
        </pc:spChg>
        <pc:picChg chg="add mod">
          <ac:chgData name="Conor Woollatt" userId="S::cw734@kent.ac.uk::acf54821-b01f-4942-8acf-2b4ee66086ed" providerId="AD" clId="Web-{30AC6A40-6ACF-0933-1FDB-28A84479BA0D}" dt="2025-03-25T11:38:46.781" v="2341" actId="1076"/>
          <ac:picMkLst>
            <pc:docMk/>
            <pc:sldMk cId="187886237" sldId="309"/>
            <ac:picMk id="4" creationId="{EAFD953F-8FA2-7234-5FD5-580D76DC2266}"/>
          </ac:picMkLst>
        </pc:picChg>
      </pc:sldChg>
      <pc:sldChg chg="addSp delSp modSp new mod modClrScheme chgLayout">
        <pc:chgData name="Conor Woollatt" userId="S::cw734@kent.ac.uk::acf54821-b01f-4942-8acf-2b4ee66086ed" providerId="AD" clId="Web-{30AC6A40-6ACF-0933-1FDB-28A84479BA0D}" dt="2025-03-25T10:57:49.320" v="1291"/>
        <pc:sldMkLst>
          <pc:docMk/>
          <pc:sldMk cId="787223549" sldId="311"/>
        </pc:sldMkLst>
        <pc:spChg chg="del">
          <ac:chgData name="Conor Woollatt" userId="S::cw734@kent.ac.uk::acf54821-b01f-4942-8acf-2b4ee66086ed" providerId="AD" clId="Web-{30AC6A40-6ACF-0933-1FDB-28A84479BA0D}" dt="2025-03-25T10:55:27.055" v="1248"/>
          <ac:spMkLst>
            <pc:docMk/>
            <pc:sldMk cId="787223549" sldId="311"/>
            <ac:spMk id="2" creationId="{27267B9B-A847-E997-A403-CAED2F51569F}"/>
          </ac:spMkLst>
        </pc:spChg>
        <pc:spChg chg="mod">
          <ac:chgData name="Conor Woollatt" userId="S::cw734@kent.ac.uk::acf54821-b01f-4942-8acf-2b4ee66086ed" providerId="AD" clId="Web-{30AC6A40-6ACF-0933-1FDB-28A84479BA0D}" dt="2025-03-25T10:57:49.320" v="1291"/>
          <ac:spMkLst>
            <pc:docMk/>
            <pc:sldMk cId="787223549" sldId="311"/>
            <ac:spMk id="3" creationId="{6E40F338-4353-89DE-8859-BB8AE17D0FFB}"/>
          </ac:spMkLst>
        </pc:spChg>
        <pc:spChg chg="add del mod">
          <ac:chgData name="Conor Woollatt" userId="S::cw734@kent.ac.uk::acf54821-b01f-4942-8acf-2b4ee66086ed" providerId="AD" clId="Web-{30AC6A40-6ACF-0933-1FDB-28A84479BA0D}" dt="2025-03-25T10:57:49.289" v="1290"/>
          <ac:spMkLst>
            <pc:docMk/>
            <pc:sldMk cId="787223549" sldId="311"/>
            <ac:spMk id="9" creationId="{9505192B-699D-79E4-92A3-1226EA63FC27}"/>
          </ac:spMkLst>
        </pc:spChg>
        <pc:picChg chg="add del">
          <ac:chgData name="Conor Woollatt" userId="S::cw734@kent.ac.uk::acf54821-b01f-4942-8acf-2b4ee66086ed" providerId="AD" clId="Web-{30AC6A40-6ACF-0933-1FDB-28A84479BA0D}" dt="2025-03-25T10:57:46.570" v="1288"/>
          <ac:picMkLst>
            <pc:docMk/>
            <pc:sldMk cId="787223549" sldId="311"/>
            <ac:picMk id="5" creationId="{F63333A4-E4BB-9B4D-567D-47AEDF82BE06}"/>
          </ac:picMkLst>
        </pc:picChg>
        <pc:picChg chg="add del">
          <ac:chgData name="Conor Woollatt" userId="S::cw734@kent.ac.uk::acf54821-b01f-4942-8acf-2b4ee66086ed" providerId="AD" clId="Web-{30AC6A40-6ACF-0933-1FDB-28A84479BA0D}" dt="2025-03-25T10:57:49.289" v="1290"/>
          <ac:picMkLst>
            <pc:docMk/>
            <pc:sldMk cId="787223549" sldId="311"/>
            <ac:picMk id="7" creationId="{44FA596B-4F67-DD80-325F-C946B977A3B2}"/>
          </ac:picMkLst>
        </pc:picChg>
        <pc:picChg chg="add">
          <ac:chgData name="Conor Woollatt" userId="S::cw734@kent.ac.uk::acf54821-b01f-4942-8acf-2b4ee66086ed" providerId="AD" clId="Web-{30AC6A40-6ACF-0933-1FDB-28A84479BA0D}" dt="2025-03-25T10:57:49.320" v="1291"/>
          <ac:picMkLst>
            <pc:docMk/>
            <pc:sldMk cId="787223549" sldId="311"/>
            <ac:picMk id="11" creationId="{F63333A4-E4BB-9B4D-567D-47AEDF82BE06}"/>
          </ac:picMkLst>
        </pc:picChg>
      </pc:sldChg>
      <pc:sldChg chg="addSp delSp modSp new">
        <pc:chgData name="Conor Woollatt" userId="S::cw734@kent.ac.uk::acf54821-b01f-4942-8acf-2b4ee66086ed" providerId="AD" clId="Web-{30AC6A40-6ACF-0933-1FDB-28A84479BA0D}" dt="2025-03-25T11:11:30.787" v="1759" actId="20577"/>
        <pc:sldMkLst>
          <pc:docMk/>
          <pc:sldMk cId="3956026718" sldId="312"/>
        </pc:sldMkLst>
        <pc:spChg chg="mod">
          <ac:chgData name="Conor Woollatt" userId="S::cw734@kent.ac.uk::acf54821-b01f-4942-8acf-2b4ee66086ed" providerId="AD" clId="Web-{30AC6A40-6ACF-0933-1FDB-28A84479BA0D}" dt="2025-03-25T10:57:58.789" v="1292" actId="14100"/>
          <ac:spMkLst>
            <pc:docMk/>
            <pc:sldMk cId="3956026718" sldId="312"/>
            <ac:spMk id="2" creationId="{F466EC18-16C0-E83C-429E-9B7486C7F56C}"/>
          </ac:spMkLst>
        </pc:spChg>
        <pc:spChg chg="del">
          <ac:chgData name="Conor Woollatt" userId="S::cw734@kent.ac.uk::acf54821-b01f-4942-8acf-2b4ee66086ed" providerId="AD" clId="Web-{30AC6A40-6ACF-0933-1FDB-28A84479BA0D}" dt="2025-03-25T10:56:10.805" v="1250"/>
          <ac:spMkLst>
            <pc:docMk/>
            <pc:sldMk cId="3956026718" sldId="312"/>
            <ac:spMk id="3" creationId="{3A682C16-7CFF-2F6E-C3AE-ED6B48E7D53F}"/>
          </ac:spMkLst>
        </pc:spChg>
        <pc:spChg chg="del">
          <ac:chgData name="Conor Woollatt" userId="S::cw734@kent.ac.uk::acf54821-b01f-4942-8acf-2b4ee66086ed" providerId="AD" clId="Web-{30AC6A40-6ACF-0933-1FDB-28A84479BA0D}" dt="2025-03-25T10:56:45.945" v="1251"/>
          <ac:spMkLst>
            <pc:docMk/>
            <pc:sldMk cId="3956026718" sldId="312"/>
            <ac:spMk id="4" creationId="{ADFCCE91-B364-BE5D-1C3D-3387D49A6188}"/>
          </ac:spMkLst>
        </pc:spChg>
        <pc:spChg chg="add del mod">
          <ac:chgData name="Conor Woollatt" userId="S::cw734@kent.ac.uk::acf54821-b01f-4942-8acf-2b4ee66086ed" providerId="AD" clId="Web-{30AC6A40-6ACF-0933-1FDB-28A84479BA0D}" dt="2025-03-25T10:57:07.539" v="1253"/>
          <ac:spMkLst>
            <pc:docMk/>
            <pc:sldMk cId="3956026718" sldId="312"/>
            <ac:spMk id="7" creationId="{CACE450D-1F1D-09CB-6E67-5113983FDEB1}"/>
          </ac:spMkLst>
        </pc:spChg>
        <pc:spChg chg="add mod">
          <ac:chgData name="Conor Woollatt" userId="S::cw734@kent.ac.uk::acf54821-b01f-4942-8acf-2b4ee66086ed" providerId="AD" clId="Web-{30AC6A40-6ACF-0933-1FDB-28A84479BA0D}" dt="2025-03-25T11:11:30.787" v="1759" actId="20577"/>
          <ac:spMkLst>
            <pc:docMk/>
            <pc:sldMk cId="3956026718" sldId="312"/>
            <ac:spMk id="9" creationId="{5C56AE9A-A252-F0AF-718E-5ABDF56EF5AB}"/>
          </ac:spMkLst>
        </pc:spChg>
        <pc:picChg chg="add del mod ord">
          <ac:chgData name="Conor Woollatt" userId="S::cw734@kent.ac.uk::acf54821-b01f-4942-8acf-2b4ee66086ed" providerId="AD" clId="Web-{30AC6A40-6ACF-0933-1FDB-28A84479BA0D}" dt="2025-03-25T10:56:47.617" v="1252"/>
          <ac:picMkLst>
            <pc:docMk/>
            <pc:sldMk cId="3956026718" sldId="312"/>
            <ac:picMk id="5" creationId="{9653701D-ABDE-0435-7588-E07BC4431FC1}"/>
          </ac:picMkLst>
        </pc:picChg>
        <pc:picChg chg="add mod ord">
          <ac:chgData name="Conor Woollatt" userId="S::cw734@kent.ac.uk::acf54821-b01f-4942-8acf-2b4ee66086ed" providerId="AD" clId="Web-{30AC6A40-6ACF-0933-1FDB-28A84479BA0D}" dt="2025-03-25T10:57:15.867" v="1256" actId="1076"/>
          <ac:picMkLst>
            <pc:docMk/>
            <pc:sldMk cId="3956026718" sldId="312"/>
            <ac:picMk id="8" creationId="{F8CE392A-31DC-27CF-531A-B33C19AF576F}"/>
          </ac:picMkLst>
        </pc:picChg>
      </pc:sldChg>
    </pc:docChg>
  </pc:docChgLst>
  <pc:docChgLst>
    <pc:chgData name="Conor Woollatt" userId="S::cw734@kent.ac.uk::acf54821-b01f-4942-8acf-2b4ee66086ed" providerId="AD" clId="Web-{26F20886-76FA-2479-2F92-11945E73A5DF}"/>
    <pc:docChg chg="addSld delSld modSld sldOrd">
      <pc:chgData name="Conor Woollatt" userId="S::cw734@kent.ac.uk::acf54821-b01f-4942-8acf-2b4ee66086ed" providerId="AD" clId="Web-{26F20886-76FA-2479-2F92-11945E73A5DF}" dt="2025-03-25T23:58:20.081" v="2810" actId="20577"/>
      <pc:docMkLst>
        <pc:docMk/>
      </pc:docMkLst>
      <pc:sldChg chg="modSp modCm">
        <pc:chgData name="Conor Woollatt" userId="S::cw734@kent.ac.uk::acf54821-b01f-4942-8acf-2b4ee66086ed" providerId="AD" clId="Web-{26F20886-76FA-2479-2F92-11945E73A5DF}" dt="2025-03-25T22:04:14.970" v="27" actId="20577"/>
        <pc:sldMkLst>
          <pc:docMk/>
          <pc:sldMk cId="3666674671" sldId="261"/>
        </pc:sldMkLst>
        <pc:spChg chg="mod">
          <ac:chgData name="Conor Woollatt" userId="S::cw734@kent.ac.uk::acf54821-b01f-4942-8acf-2b4ee66086ed" providerId="AD" clId="Web-{26F20886-76FA-2479-2F92-11945E73A5DF}" dt="2025-03-25T22:04:14.970" v="27" actId="20577"/>
          <ac:spMkLst>
            <pc:docMk/>
            <pc:sldMk cId="3666674671" sldId="261"/>
            <ac:spMk id="3" creationId="{A6A33159-D030-2F82-A142-F75940728319}"/>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26F20886-76FA-2479-2F92-11945E73A5DF}" dt="2025-03-25T22:03:57.579" v="19" actId="20577"/>
              <pc2:cmMkLst xmlns:pc2="http://schemas.microsoft.com/office/powerpoint/2019/9/main/command">
                <pc:docMk/>
                <pc:sldMk cId="3666674671" sldId="261"/>
                <pc2:cmMk id="{9F9AD012-3330-4C52-B5DC-530CD99529C2}"/>
              </pc2:cmMkLst>
            </pc226:cmChg>
          </p:ext>
        </pc:extLst>
      </pc:sldChg>
      <pc:sldChg chg="modSp">
        <pc:chgData name="Conor Woollatt" userId="S::cw734@kent.ac.uk::acf54821-b01f-4942-8acf-2b4ee66086ed" providerId="AD" clId="Web-{26F20886-76FA-2479-2F92-11945E73A5DF}" dt="2025-03-25T22:32:26.645" v="563" actId="20577"/>
        <pc:sldMkLst>
          <pc:docMk/>
          <pc:sldMk cId="643777997" sldId="266"/>
        </pc:sldMkLst>
        <pc:spChg chg="mod">
          <ac:chgData name="Conor Woollatt" userId="S::cw734@kent.ac.uk::acf54821-b01f-4942-8acf-2b4ee66086ed" providerId="AD" clId="Web-{26F20886-76FA-2479-2F92-11945E73A5DF}" dt="2025-03-25T22:32:26.645" v="563" actId="20577"/>
          <ac:spMkLst>
            <pc:docMk/>
            <pc:sldMk cId="643777997" sldId="266"/>
            <ac:spMk id="3" creationId="{05948542-FCE1-3AE6-C6C9-17975609DF70}"/>
          </ac:spMkLst>
        </pc:spChg>
      </pc:sldChg>
      <pc:sldChg chg="modSp">
        <pc:chgData name="Conor Woollatt" userId="S::cw734@kent.ac.uk::acf54821-b01f-4942-8acf-2b4ee66086ed" providerId="AD" clId="Web-{26F20886-76FA-2479-2F92-11945E73A5DF}" dt="2025-03-25T23:58:20.081" v="2810" actId="20577"/>
        <pc:sldMkLst>
          <pc:docMk/>
          <pc:sldMk cId="4259977132" sldId="268"/>
        </pc:sldMkLst>
        <pc:spChg chg="mod">
          <ac:chgData name="Conor Woollatt" userId="S::cw734@kent.ac.uk::acf54821-b01f-4942-8acf-2b4ee66086ed" providerId="AD" clId="Web-{26F20886-76FA-2479-2F92-11945E73A5DF}" dt="2025-03-25T23:58:20.081" v="2810" actId="20577"/>
          <ac:spMkLst>
            <pc:docMk/>
            <pc:sldMk cId="4259977132" sldId="268"/>
            <ac:spMk id="10" creationId="{BD795022-9A68-E7EE-F3EC-E1E5DBEB50B3}"/>
          </ac:spMkLst>
        </pc:spChg>
      </pc:sldChg>
      <pc:sldChg chg="modSp">
        <pc:chgData name="Conor Woollatt" userId="S::cw734@kent.ac.uk::acf54821-b01f-4942-8acf-2b4ee66086ed" providerId="AD" clId="Web-{26F20886-76FA-2479-2F92-11945E73A5DF}" dt="2025-03-25T22:05:10.831" v="48" actId="20577"/>
        <pc:sldMkLst>
          <pc:docMk/>
          <pc:sldMk cId="1649597717" sldId="277"/>
        </pc:sldMkLst>
        <pc:spChg chg="mod">
          <ac:chgData name="Conor Woollatt" userId="S::cw734@kent.ac.uk::acf54821-b01f-4942-8acf-2b4ee66086ed" providerId="AD" clId="Web-{26F20886-76FA-2479-2F92-11945E73A5DF}" dt="2025-03-25T22:05:10.831" v="48" actId="20577"/>
          <ac:spMkLst>
            <pc:docMk/>
            <pc:sldMk cId="1649597717" sldId="277"/>
            <ac:spMk id="3" creationId="{ECC8AA23-D8D0-93BE-5C5F-103A750B0D2F}"/>
          </ac:spMkLst>
        </pc:spChg>
      </pc:sldChg>
      <pc:sldChg chg="modSp">
        <pc:chgData name="Conor Woollatt" userId="S::cw734@kent.ac.uk::acf54821-b01f-4942-8acf-2b4ee66086ed" providerId="AD" clId="Web-{26F20886-76FA-2479-2F92-11945E73A5DF}" dt="2025-03-25T22:32:30.270" v="564" actId="20577"/>
        <pc:sldMkLst>
          <pc:docMk/>
          <pc:sldMk cId="2184472291" sldId="282"/>
        </pc:sldMkLst>
        <pc:spChg chg="mod">
          <ac:chgData name="Conor Woollatt" userId="S::cw734@kent.ac.uk::acf54821-b01f-4942-8acf-2b4ee66086ed" providerId="AD" clId="Web-{26F20886-76FA-2479-2F92-11945E73A5DF}" dt="2025-03-25T22:32:30.270" v="564" actId="20577"/>
          <ac:spMkLst>
            <pc:docMk/>
            <pc:sldMk cId="2184472291" sldId="282"/>
            <ac:spMk id="7" creationId="{4AB1CD4B-2C7F-1593-8E69-B7450F3DCAD6}"/>
          </ac:spMkLst>
        </pc:spChg>
      </pc:sldChg>
      <pc:sldChg chg="addSp modSp mod modClrScheme modCm chgLayout">
        <pc:chgData name="Conor Woollatt" userId="S::cw734@kent.ac.uk::acf54821-b01f-4942-8acf-2b4ee66086ed" providerId="AD" clId="Web-{26F20886-76FA-2479-2F92-11945E73A5DF}" dt="2025-03-25T23:56:18.953" v="2733" actId="20577"/>
        <pc:sldMkLst>
          <pc:docMk/>
          <pc:sldMk cId="2371878685" sldId="293"/>
        </pc:sldMkLst>
        <pc:spChg chg="mod">
          <ac:chgData name="Conor Woollatt" userId="S::cw734@kent.ac.uk::acf54821-b01f-4942-8acf-2b4ee66086ed" providerId="AD" clId="Web-{26F20886-76FA-2479-2F92-11945E73A5DF}" dt="2025-03-25T23:30:53.325" v="2457"/>
          <ac:spMkLst>
            <pc:docMk/>
            <pc:sldMk cId="2371878685" sldId="293"/>
            <ac:spMk id="2" creationId="{10D0EBF1-BA6A-5D9D-583F-E364FF4034B2}"/>
          </ac:spMkLst>
        </pc:spChg>
        <pc:spChg chg="mod">
          <ac:chgData name="Conor Woollatt" userId="S::cw734@kent.ac.uk::acf54821-b01f-4942-8acf-2b4ee66086ed" providerId="AD" clId="Web-{26F20886-76FA-2479-2F92-11945E73A5DF}" dt="2025-03-25T23:56:18.953" v="2733" actId="20577"/>
          <ac:spMkLst>
            <pc:docMk/>
            <pc:sldMk cId="2371878685" sldId="293"/>
            <ac:spMk id="3" creationId="{834A5E60-F9CA-D553-53DF-1C42A33D95E2}"/>
          </ac:spMkLst>
        </pc:spChg>
        <pc:picChg chg="add mod modCrop">
          <ac:chgData name="Conor Woollatt" userId="S::cw734@kent.ac.uk::acf54821-b01f-4942-8acf-2b4ee66086ed" providerId="AD" clId="Web-{26F20886-76FA-2479-2F92-11945E73A5DF}" dt="2025-03-25T23:31:18.811" v="2463" actId="14100"/>
          <ac:picMkLst>
            <pc:docMk/>
            <pc:sldMk cId="2371878685" sldId="293"/>
            <ac:picMk id="4" creationId="{5D28DD5D-275B-F1DE-CC07-1FEFE327C872}"/>
          </ac:picMkLst>
        </pc:pic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26F20886-76FA-2479-2F92-11945E73A5DF}" dt="2025-03-25T23:56:17.796" v="2732" actId="20577"/>
              <pc2:cmMkLst xmlns:pc2="http://schemas.microsoft.com/office/powerpoint/2019/9/main/command">
                <pc:docMk/>
                <pc:sldMk cId="2371878685" sldId="293"/>
                <pc2:cmMk id="{87F39889-68A8-4EAC-A243-433806E5132F}"/>
              </pc2:cmMkLst>
            </pc226:cmChg>
          </p:ext>
        </pc:extLst>
      </pc:sldChg>
      <pc:sldChg chg="modSp">
        <pc:chgData name="Conor Woollatt" userId="S::cw734@kent.ac.uk::acf54821-b01f-4942-8acf-2b4ee66086ed" providerId="AD" clId="Web-{26F20886-76FA-2479-2F92-11945E73A5DF}" dt="2025-03-25T22:25:29.383" v="388" actId="20577"/>
        <pc:sldMkLst>
          <pc:docMk/>
          <pc:sldMk cId="2543394827" sldId="301"/>
        </pc:sldMkLst>
        <pc:spChg chg="mod">
          <ac:chgData name="Conor Woollatt" userId="S::cw734@kent.ac.uk::acf54821-b01f-4942-8acf-2b4ee66086ed" providerId="AD" clId="Web-{26F20886-76FA-2479-2F92-11945E73A5DF}" dt="2025-03-25T22:25:29.383" v="388" actId="20577"/>
          <ac:spMkLst>
            <pc:docMk/>
            <pc:sldMk cId="2543394827" sldId="301"/>
            <ac:spMk id="3" creationId="{4D97EB9D-E001-BC27-161F-C28DA291165B}"/>
          </ac:spMkLst>
        </pc:spChg>
      </pc:sldChg>
      <pc:sldChg chg="addSp delSp modSp">
        <pc:chgData name="Conor Woollatt" userId="S::cw734@kent.ac.uk::acf54821-b01f-4942-8acf-2b4ee66086ed" providerId="AD" clId="Web-{26F20886-76FA-2479-2F92-11945E73A5DF}" dt="2025-03-25T23:55:52.280" v="2730"/>
        <pc:sldMkLst>
          <pc:docMk/>
          <pc:sldMk cId="3576573676" sldId="304"/>
        </pc:sldMkLst>
        <pc:spChg chg="mod">
          <ac:chgData name="Conor Woollatt" userId="S::cw734@kent.ac.uk::acf54821-b01f-4942-8acf-2b4ee66086ed" providerId="AD" clId="Web-{26F20886-76FA-2479-2F92-11945E73A5DF}" dt="2025-03-25T23:47:56.308" v="2727" actId="14100"/>
          <ac:spMkLst>
            <pc:docMk/>
            <pc:sldMk cId="3576573676" sldId="304"/>
            <ac:spMk id="3" creationId="{60C97998-05FB-68B9-3C3A-1C4A41D12D32}"/>
          </ac:spMkLst>
        </pc:spChg>
        <pc:picChg chg="add del mod">
          <ac:chgData name="Conor Woollatt" userId="S::cw734@kent.ac.uk::acf54821-b01f-4942-8acf-2b4ee66086ed" providerId="AD" clId="Web-{26F20886-76FA-2479-2F92-11945E73A5DF}" dt="2025-03-25T23:47:46.026" v="2722"/>
          <ac:picMkLst>
            <pc:docMk/>
            <pc:sldMk cId="3576573676" sldId="304"/>
            <ac:picMk id="4" creationId="{CB635056-7A36-8B8D-E11F-5DCA7F517CF8}"/>
          </ac:picMkLst>
        </pc:picChg>
        <pc:picChg chg="add mod modCrop">
          <ac:chgData name="Conor Woollatt" userId="S::cw734@kent.ac.uk::acf54821-b01f-4942-8acf-2b4ee66086ed" providerId="AD" clId="Web-{26F20886-76FA-2479-2F92-11945E73A5DF}" dt="2025-03-25T23:55:52.280" v="2730"/>
          <ac:picMkLst>
            <pc:docMk/>
            <pc:sldMk cId="3576573676" sldId="304"/>
            <ac:picMk id="5" creationId="{37218A74-37DC-2647-4A5A-922D9E3C51E1}"/>
          </ac:picMkLst>
        </pc:picChg>
      </pc:sldChg>
      <pc:sldChg chg="modSp modCm">
        <pc:chgData name="Conor Woollatt" userId="S::cw734@kent.ac.uk::acf54821-b01f-4942-8acf-2b4ee66086ed" providerId="AD" clId="Web-{26F20886-76FA-2479-2F92-11945E73A5DF}" dt="2025-03-25T22:13:02.516" v="118" actId="20577"/>
        <pc:sldMkLst>
          <pc:docMk/>
          <pc:sldMk cId="2035547259" sldId="306"/>
        </pc:sldMkLst>
        <pc:spChg chg="mod">
          <ac:chgData name="Conor Woollatt" userId="S::cw734@kent.ac.uk::acf54821-b01f-4942-8acf-2b4ee66086ed" providerId="AD" clId="Web-{26F20886-76FA-2479-2F92-11945E73A5DF}" dt="2025-03-25T22:13:02.516" v="118" actId="20577"/>
          <ac:spMkLst>
            <pc:docMk/>
            <pc:sldMk cId="2035547259" sldId="306"/>
            <ac:spMk id="3" creationId="{B6EC3FA2-24E2-52BC-A09C-DE23F28288F8}"/>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26F20886-76FA-2479-2F92-11945E73A5DF}" dt="2025-03-25T22:12:25.749" v="103" actId="20577"/>
              <pc2:cmMkLst xmlns:pc2="http://schemas.microsoft.com/office/powerpoint/2019/9/main/command">
                <pc:docMk/>
                <pc:sldMk cId="2035547259" sldId="306"/>
                <pc2:cmMk id="{B0567111-9A9C-40F1-BAD5-57A2E3D674DA}"/>
              </pc2:cmMkLst>
            </pc226:cmChg>
          </p:ext>
        </pc:extLst>
      </pc:sldChg>
      <pc:sldChg chg="addSp delSp modSp">
        <pc:chgData name="Conor Woollatt" userId="S::cw734@kent.ac.uk::acf54821-b01f-4942-8acf-2b4ee66086ed" providerId="AD" clId="Web-{26F20886-76FA-2479-2F92-11945E73A5DF}" dt="2025-03-25T22:21:30.407" v="230" actId="20577"/>
        <pc:sldMkLst>
          <pc:docMk/>
          <pc:sldMk cId="314630555" sldId="308"/>
        </pc:sldMkLst>
        <pc:spChg chg="mod">
          <ac:chgData name="Conor Woollatt" userId="S::cw734@kent.ac.uk::acf54821-b01f-4942-8acf-2b4ee66086ed" providerId="AD" clId="Web-{26F20886-76FA-2479-2F92-11945E73A5DF}" dt="2025-03-25T22:14:19.112" v="148" actId="14100"/>
          <ac:spMkLst>
            <pc:docMk/>
            <pc:sldMk cId="314630555" sldId="308"/>
            <ac:spMk id="2" creationId="{4125C495-D49E-8F77-99FF-B9B4CB48C98C}"/>
          </ac:spMkLst>
        </pc:spChg>
        <pc:spChg chg="add del mod">
          <ac:chgData name="Conor Woollatt" userId="S::cw734@kent.ac.uk::acf54821-b01f-4942-8acf-2b4ee66086ed" providerId="AD" clId="Web-{26F20886-76FA-2479-2F92-11945E73A5DF}" dt="2025-03-25T22:14:04.330" v="144"/>
          <ac:spMkLst>
            <pc:docMk/>
            <pc:sldMk cId="314630555" sldId="308"/>
            <ac:spMk id="3" creationId="{1F3BAD74-F103-67F5-1B1A-9609636F3DCF}"/>
          </ac:spMkLst>
        </pc:spChg>
        <pc:spChg chg="mod">
          <ac:chgData name="Conor Woollatt" userId="S::cw734@kent.ac.uk::acf54821-b01f-4942-8acf-2b4ee66086ed" providerId="AD" clId="Web-{26F20886-76FA-2479-2F92-11945E73A5DF}" dt="2025-03-25T22:21:30.407" v="230" actId="20577"/>
          <ac:spMkLst>
            <pc:docMk/>
            <pc:sldMk cId="314630555" sldId="308"/>
            <ac:spMk id="4" creationId="{28F23F56-FF29-A1F9-373A-DEF2ED1E3826}"/>
          </ac:spMkLst>
        </pc:spChg>
        <pc:picChg chg="del">
          <ac:chgData name="Conor Woollatt" userId="S::cw734@kent.ac.uk::acf54821-b01f-4942-8acf-2b4ee66086ed" providerId="AD" clId="Web-{26F20886-76FA-2479-2F92-11945E73A5DF}" dt="2025-03-25T22:14:01.158" v="140"/>
          <ac:picMkLst>
            <pc:docMk/>
            <pc:sldMk cId="314630555" sldId="308"/>
            <ac:picMk id="5" creationId="{CEF7C6EA-2ABE-9FA0-0E9E-1289C099EC61}"/>
          </ac:picMkLst>
        </pc:picChg>
        <pc:picChg chg="add mod">
          <ac:chgData name="Conor Woollatt" userId="S::cw734@kent.ac.uk::acf54821-b01f-4942-8acf-2b4ee66086ed" providerId="AD" clId="Web-{26F20886-76FA-2479-2F92-11945E73A5DF}" dt="2025-03-25T22:14:13.127" v="146" actId="1076"/>
          <ac:picMkLst>
            <pc:docMk/>
            <pc:sldMk cId="314630555" sldId="308"/>
            <ac:picMk id="6" creationId="{CA6E2C6C-254B-C6F2-745A-F1BE18E9BD7D}"/>
          </ac:picMkLst>
        </pc:picChg>
      </pc:sldChg>
      <pc:sldChg chg="addSp delSp modSp">
        <pc:chgData name="Conor Woollatt" userId="S::cw734@kent.ac.uk::acf54821-b01f-4942-8acf-2b4ee66086ed" providerId="AD" clId="Web-{26F20886-76FA-2479-2F92-11945E73A5DF}" dt="2025-03-25T23:31:59.687" v="2474" actId="1076"/>
        <pc:sldMkLst>
          <pc:docMk/>
          <pc:sldMk cId="187886237" sldId="309"/>
        </pc:sldMkLst>
        <pc:spChg chg="mod">
          <ac:chgData name="Conor Woollatt" userId="S::cw734@kent.ac.uk::acf54821-b01f-4942-8acf-2b4ee66086ed" providerId="AD" clId="Web-{26F20886-76FA-2479-2F92-11945E73A5DF}" dt="2025-03-25T22:20:59.391" v="225" actId="20577"/>
          <ac:spMkLst>
            <pc:docMk/>
            <pc:sldMk cId="187886237" sldId="309"/>
            <ac:spMk id="2" creationId="{FC28B4E6-CF35-30FF-C0E0-357301F37133}"/>
          </ac:spMkLst>
        </pc:spChg>
        <pc:spChg chg="mod">
          <ac:chgData name="Conor Woollatt" userId="S::cw734@kent.ac.uk::acf54821-b01f-4942-8acf-2b4ee66086ed" providerId="AD" clId="Web-{26F20886-76FA-2479-2F92-11945E73A5DF}" dt="2025-03-25T23:31:51.765" v="2471" actId="14100"/>
          <ac:spMkLst>
            <pc:docMk/>
            <pc:sldMk cId="187886237" sldId="309"/>
            <ac:spMk id="3" creationId="{E4B7C282-7309-2A5E-E585-E4193087FCA5}"/>
          </ac:spMkLst>
        </pc:spChg>
        <pc:spChg chg="add del mod">
          <ac:chgData name="Conor Woollatt" userId="S::cw734@kent.ac.uk::acf54821-b01f-4942-8acf-2b4ee66086ed" providerId="AD" clId="Web-{26F20886-76FA-2479-2F92-11945E73A5DF}" dt="2025-03-25T22:49:36.424" v="590"/>
          <ac:spMkLst>
            <pc:docMk/>
            <pc:sldMk cId="187886237" sldId="309"/>
            <ac:spMk id="6" creationId="{1CCCD2BA-DD8E-7BFD-1397-EBCA4001F133}"/>
          </ac:spMkLst>
        </pc:spChg>
        <pc:picChg chg="del">
          <ac:chgData name="Conor Woollatt" userId="S::cw734@kent.ac.uk::acf54821-b01f-4942-8acf-2b4ee66086ed" providerId="AD" clId="Web-{26F20886-76FA-2479-2F92-11945E73A5DF}" dt="2025-03-25T22:18:13.042" v="174"/>
          <ac:picMkLst>
            <pc:docMk/>
            <pc:sldMk cId="187886237" sldId="309"/>
            <ac:picMk id="4" creationId="{EAFD953F-8FA2-7234-5FD5-580D76DC2266}"/>
          </ac:picMkLst>
        </pc:picChg>
        <pc:picChg chg="add mod">
          <ac:chgData name="Conor Woollatt" userId="S::cw734@kent.ac.uk::acf54821-b01f-4942-8acf-2b4ee66086ed" providerId="AD" clId="Web-{26F20886-76FA-2479-2F92-11945E73A5DF}" dt="2025-03-25T23:31:59.687" v="2474" actId="1076"/>
          <ac:picMkLst>
            <pc:docMk/>
            <pc:sldMk cId="187886237" sldId="309"/>
            <ac:picMk id="5" creationId="{12431C73-25F5-2CAE-29A0-BD85DFACDCFD}"/>
          </ac:picMkLst>
        </pc:picChg>
        <pc:picChg chg="add del mod modCrop">
          <ac:chgData name="Conor Woollatt" userId="S::cw734@kent.ac.uk::acf54821-b01f-4942-8acf-2b4ee66086ed" providerId="AD" clId="Web-{26F20886-76FA-2479-2F92-11945E73A5DF}" dt="2025-03-25T22:50:38.191" v="598"/>
          <ac:picMkLst>
            <pc:docMk/>
            <pc:sldMk cId="187886237" sldId="309"/>
            <ac:picMk id="7" creationId="{105296AD-477C-202F-8FCB-839E4EEE4FE9}"/>
          </ac:picMkLst>
        </pc:picChg>
      </pc:sldChg>
      <pc:sldChg chg="addSp delSp modSp">
        <pc:chgData name="Conor Woollatt" userId="S::cw734@kent.ac.uk::acf54821-b01f-4942-8acf-2b4ee66086ed" providerId="AD" clId="Web-{26F20886-76FA-2479-2F92-11945E73A5DF}" dt="2025-03-25T22:17:58.370" v="173" actId="14100"/>
        <pc:sldMkLst>
          <pc:docMk/>
          <pc:sldMk cId="2653819284" sldId="310"/>
        </pc:sldMkLst>
        <pc:spChg chg="mod">
          <ac:chgData name="Conor Woollatt" userId="S::cw734@kent.ac.uk::acf54821-b01f-4942-8acf-2b4ee66086ed" providerId="AD" clId="Web-{26F20886-76FA-2479-2F92-11945E73A5DF}" dt="2025-03-25T22:17:05.837" v="162" actId="20577"/>
          <ac:spMkLst>
            <pc:docMk/>
            <pc:sldMk cId="2653819284" sldId="310"/>
            <ac:spMk id="2" creationId="{F975E984-4AF7-47D9-8065-90A90C695990}"/>
          </ac:spMkLst>
        </pc:spChg>
        <pc:spChg chg="mod">
          <ac:chgData name="Conor Woollatt" userId="S::cw734@kent.ac.uk::acf54821-b01f-4942-8acf-2b4ee66086ed" providerId="AD" clId="Web-{26F20886-76FA-2479-2F92-11945E73A5DF}" dt="2025-03-25T22:17:58.370" v="173" actId="14100"/>
          <ac:spMkLst>
            <pc:docMk/>
            <pc:sldMk cId="2653819284" sldId="310"/>
            <ac:spMk id="4" creationId="{27550869-812D-6D99-034A-C372423D7F07}"/>
          </ac:spMkLst>
        </pc:spChg>
        <pc:picChg chg="add del mod">
          <ac:chgData name="Conor Woollatt" userId="S::cw734@kent.ac.uk::acf54821-b01f-4942-8acf-2b4ee66086ed" providerId="AD" clId="Web-{26F20886-76FA-2479-2F92-11945E73A5DF}" dt="2025-03-25T22:17:44.979" v="170"/>
          <ac:picMkLst>
            <pc:docMk/>
            <pc:sldMk cId="2653819284" sldId="310"/>
            <ac:picMk id="3" creationId="{39842B44-BDFF-30B9-70C9-54ED60AD1CD4}"/>
          </ac:picMkLst>
        </pc:picChg>
        <pc:picChg chg="add mod">
          <ac:chgData name="Conor Woollatt" userId="S::cw734@kent.ac.uk::acf54821-b01f-4942-8acf-2b4ee66086ed" providerId="AD" clId="Web-{26F20886-76FA-2479-2F92-11945E73A5DF}" dt="2025-03-25T22:17:54.995" v="172" actId="1076"/>
          <ac:picMkLst>
            <pc:docMk/>
            <pc:sldMk cId="2653819284" sldId="310"/>
            <ac:picMk id="5" creationId="{B74A15ED-96D4-C7D3-40D7-A6B6C159D83C}"/>
          </ac:picMkLst>
        </pc:picChg>
      </pc:sldChg>
      <pc:sldChg chg="modSp modCm">
        <pc:chgData name="Conor Woollatt" userId="S::cw734@kent.ac.uk::acf54821-b01f-4942-8acf-2b4ee66086ed" providerId="AD" clId="Web-{26F20886-76FA-2479-2F92-11945E73A5DF}" dt="2025-03-25T22:23:26.051" v="265" actId="20577"/>
        <pc:sldMkLst>
          <pc:docMk/>
          <pc:sldMk cId="3956026718" sldId="312"/>
        </pc:sldMkLst>
        <pc:spChg chg="mod">
          <ac:chgData name="Conor Woollatt" userId="S::cw734@kent.ac.uk::acf54821-b01f-4942-8acf-2b4ee66086ed" providerId="AD" clId="Web-{26F20886-76FA-2479-2F92-11945E73A5DF}" dt="2025-03-25T22:23:26.051" v="265" actId="20577"/>
          <ac:spMkLst>
            <pc:docMk/>
            <pc:sldMk cId="3956026718" sldId="312"/>
            <ac:spMk id="9" creationId="{5C56AE9A-A252-F0AF-718E-5ABDF56EF5AB}"/>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26F20886-76FA-2479-2F92-11945E73A5DF}" dt="2025-03-25T22:22:58.019" v="254" actId="20577"/>
              <pc2:cmMkLst xmlns:pc2="http://schemas.microsoft.com/office/powerpoint/2019/9/main/command">
                <pc:docMk/>
                <pc:sldMk cId="3956026718" sldId="312"/>
                <pc2:cmMk id="{4D3BE90C-7023-4E25-AD33-FEEA177196B6}"/>
              </pc2:cmMkLst>
            </pc226:cmChg>
          </p:ext>
        </pc:extLst>
      </pc:sldChg>
      <pc:sldChg chg="modSp">
        <pc:chgData name="Conor Woollatt" userId="S::cw734@kent.ac.uk::acf54821-b01f-4942-8acf-2b4ee66086ed" providerId="AD" clId="Web-{26F20886-76FA-2479-2F92-11945E73A5DF}" dt="2025-03-25T22:26:06.899" v="405" actId="20577"/>
        <pc:sldMkLst>
          <pc:docMk/>
          <pc:sldMk cId="2905692708" sldId="313"/>
        </pc:sldMkLst>
        <pc:spChg chg="mod">
          <ac:chgData name="Conor Woollatt" userId="S::cw734@kent.ac.uk::acf54821-b01f-4942-8acf-2b4ee66086ed" providerId="AD" clId="Web-{26F20886-76FA-2479-2F92-11945E73A5DF}" dt="2025-03-25T22:26:06.899" v="405" actId="20577"/>
          <ac:spMkLst>
            <pc:docMk/>
            <pc:sldMk cId="2905692708" sldId="313"/>
            <ac:spMk id="7" creationId="{6D1BEE6B-F898-C329-E7CF-1E0BCCAC7B67}"/>
          </ac:spMkLst>
        </pc:spChg>
      </pc:sldChg>
      <pc:sldChg chg="modSp modCm">
        <pc:chgData name="Conor Woollatt" userId="S::cw734@kent.ac.uk::acf54821-b01f-4942-8acf-2b4ee66086ed" providerId="AD" clId="Web-{26F20886-76FA-2479-2F92-11945E73A5DF}" dt="2025-03-25T23:28:01.946" v="2453" actId="20577"/>
        <pc:sldMkLst>
          <pc:docMk/>
          <pc:sldMk cId="2632437155" sldId="315"/>
        </pc:sldMkLst>
        <pc:spChg chg="mod">
          <ac:chgData name="Conor Woollatt" userId="S::cw734@kent.ac.uk::acf54821-b01f-4942-8acf-2b4ee66086ed" providerId="AD" clId="Web-{26F20886-76FA-2479-2F92-11945E73A5DF}" dt="2025-03-25T23:28:01.946" v="2453" actId="20577"/>
          <ac:spMkLst>
            <pc:docMk/>
            <pc:sldMk cId="2632437155" sldId="315"/>
            <ac:spMk id="3" creationId="{2BA32B9A-F6FD-138B-2A97-6FD4FC80B7D7}"/>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26F20886-76FA-2479-2F92-11945E73A5DF}" dt="2025-03-25T23:28:01.758" v="2452" actId="20577"/>
              <pc2:cmMkLst xmlns:pc2="http://schemas.microsoft.com/office/powerpoint/2019/9/main/command">
                <pc:docMk/>
                <pc:sldMk cId="2632437155" sldId="315"/>
                <pc2:cmMk id="{41977CE1-B97C-458D-80A5-9CE35E2F79D3}"/>
              </pc2:cmMkLst>
            </pc226:cmChg>
          </p:ext>
        </pc:extLst>
      </pc:sldChg>
      <pc:sldChg chg="addSp delSp modSp new">
        <pc:chgData name="Conor Woollatt" userId="S::cw734@kent.ac.uk::acf54821-b01f-4942-8acf-2b4ee66086ed" providerId="AD" clId="Web-{26F20886-76FA-2479-2F92-11945E73A5DF}" dt="2025-03-25T22:22:02.205" v="235" actId="20577"/>
        <pc:sldMkLst>
          <pc:docMk/>
          <pc:sldMk cId="877620756" sldId="316"/>
        </pc:sldMkLst>
        <pc:spChg chg="mod">
          <ac:chgData name="Conor Woollatt" userId="S::cw734@kent.ac.uk::acf54821-b01f-4942-8acf-2b4ee66086ed" providerId="AD" clId="Web-{26F20886-76FA-2479-2F92-11945E73A5DF}" dt="2025-03-25T22:14:45.519" v="154" actId="14100"/>
          <ac:spMkLst>
            <pc:docMk/>
            <pc:sldMk cId="877620756" sldId="316"/>
            <ac:spMk id="2" creationId="{068307F5-1DB4-D079-B2FE-6C7BDC2417EF}"/>
          </ac:spMkLst>
        </pc:spChg>
        <pc:spChg chg="del">
          <ac:chgData name="Conor Woollatt" userId="S::cw734@kent.ac.uk::acf54821-b01f-4942-8acf-2b4ee66086ed" providerId="AD" clId="Web-{26F20886-76FA-2479-2F92-11945E73A5DF}" dt="2025-03-25T22:13:33.782" v="125"/>
          <ac:spMkLst>
            <pc:docMk/>
            <pc:sldMk cId="877620756" sldId="316"/>
            <ac:spMk id="3" creationId="{8ACE0B4F-4F39-3E3A-E06D-ECFFA080B057}"/>
          </ac:spMkLst>
        </pc:spChg>
        <pc:spChg chg="mod">
          <ac:chgData name="Conor Woollatt" userId="S::cw734@kent.ac.uk::acf54821-b01f-4942-8acf-2b4ee66086ed" providerId="AD" clId="Web-{26F20886-76FA-2479-2F92-11945E73A5DF}" dt="2025-03-25T22:22:02.205" v="235" actId="20577"/>
          <ac:spMkLst>
            <pc:docMk/>
            <pc:sldMk cId="877620756" sldId="316"/>
            <ac:spMk id="4" creationId="{3FF62B93-B472-58D6-FC29-B84A31F3EAD4}"/>
          </ac:spMkLst>
        </pc:spChg>
        <pc:picChg chg="add mod">
          <ac:chgData name="Conor Woollatt" userId="S::cw734@kent.ac.uk::acf54821-b01f-4942-8acf-2b4ee66086ed" providerId="AD" clId="Web-{26F20886-76FA-2479-2F92-11945E73A5DF}" dt="2025-03-25T22:14:40.378" v="152" actId="1076"/>
          <ac:picMkLst>
            <pc:docMk/>
            <pc:sldMk cId="877620756" sldId="316"/>
            <ac:picMk id="5" creationId="{839AB5FC-4FBA-F9CE-BDBB-3E6757B1E907}"/>
          </ac:picMkLst>
        </pc:picChg>
      </pc:sldChg>
      <pc:sldChg chg="addSp delSp modSp new">
        <pc:chgData name="Conor Woollatt" userId="S::cw734@kent.ac.uk::acf54821-b01f-4942-8acf-2b4ee66086ed" providerId="AD" clId="Web-{26F20886-76FA-2479-2F92-11945E73A5DF}" dt="2025-03-25T22:51:03.911" v="604"/>
        <pc:sldMkLst>
          <pc:docMk/>
          <pc:sldMk cId="27963368" sldId="317"/>
        </pc:sldMkLst>
        <pc:spChg chg="mod">
          <ac:chgData name="Conor Woollatt" userId="S::cw734@kent.ac.uk::acf54821-b01f-4942-8acf-2b4ee66086ed" providerId="AD" clId="Web-{26F20886-76FA-2479-2F92-11945E73A5DF}" dt="2025-03-25T22:21:02.406" v="226" actId="20577"/>
          <ac:spMkLst>
            <pc:docMk/>
            <pc:sldMk cId="27963368" sldId="317"/>
            <ac:spMk id="2" creationId="{6751078E-9D0B-C29E-0DC7-59A6F792990B}"/>
          </ac:spMkLst>
        </pc:spChg>
        <pc:spChg chg="del">
          <ac:chgData name="Conor Woollatt" userId="S::cw734@kent.ac.uk::acf54821-b01f-4942-8acf-2b4ee66086ed" providerId="AD" clId="Web-{26F20886-76FA-2479-2F92-11945E73A5DF}" dt="2025-03-25T22:17:02.728" v="160"/>
          <ac:spMkLst>
            <pc:docMk/>
            <pc:sldMk cId="27963368" sldId="317"/>
            <ac:spMk id="3" creationId="{3525A336-19A6-FB74-CCC4-D1D0FF4BEFC0}"/>
          </ac:spMkLst>
        </pc:spChg>
        <pc:spChg chg="mod ord">
          <ac:chgData name="Conor Woollatt" userId="S::cw734@kent.ac.uk::acf54821-b01f-4942-8acf-2b4ee66086ed" providerId="AD" clId="Web-{26F20886-76FA-2479-2F92-11945E73A5DF}" dt="2025-03-25T22:17:26.603" v="168"/>
          <ac:spMkLst>
            <pc:docMk/>
            <pc:sldMk cId="27963368" sldId="317"/>
            <ac:spMk id="4" creationId="{75B8AF09-1F5A-7C3F-82F2-63DEC9B13DE2}"/>
          </ac:spMkLst>
        </pc:spChg>
        <pc:picChg chg="add mod">
          <ac:chgData name="Conor Woollatt" userId="S::cw734@kent.ac.uk::acf54821-b01f-4942-8acf-2b4ee66086ed" providerId="AD" clId="Web-{26F20886-76FA-2479-2F92-11945E73A5DF}" dt="2025-03-25T22:17:26.603" v="168"/>
          <ac:picMkLst>
            <pc:docMk/>
            <pc:sldMk cId="27963368" sldId="317"/>
            <ac:picMk id="5" creationId="{8DEBB465-B6CA-68E8-C3C7-F11382B05B5E}"/>
          </ac:picMkLst>
        </pc:picChg>
        <pc:picChg chg="add del mod">
          <ac:chgData name="Conor Woollatt" userId="S::cw734@kent.ac.uk::acf54821-b01f-4942-8acf-2b4ee66086ed" providerId="AD" clId="Web-{26F20886-76FA-2479-2F92-11945E73A5DF}" dt="2025-03-25T22:51:03.911" v="604"/>
          <ac:picMkLst>
            <pc:docMk/>
            <pc:sldMk cId="27963368" sldId="317"/>
            <ac:picMk id="6" creationId="{D7CD6BCF-38A3-0BEF-9132-4962C7F21204}"/>
          </ac:picMkLst>
        </pc:picChg>
      </pc:sldChg>
      <pc:sldChg chg="addSp delSp modSp new ord">
        <pc:chgData name="Conor Woollatt" userId="S::cw734@kent.ac.uk::acf54821-b01f-4942-8acf-2b4ee66086ed" providerId="AD" clId="Web-{26F20886-76FA-2479-2F92-11945E73A5DF}" dt="2025-03-25T23:32:14.281" v="2479" actId="1076"/>
        <pc:sldMkLst>
          <pc:docMk/>
          <pc:sldMk cId="1406678820" sldId="318"/>
        </pc:sldMkLst>
        <pc:spChg chg="mod">
          <ac:chgData name="Conor Woollatt" userId="S::cw734@kent.ac.uk::acf54821-b01f-4942-8acf-2b4ee66086ed" providerId="AD" clId="Web-{26F20886-76FA-2479-2F92-11945E73A5DF}" dt="2025-03-25T22:20:55.422" v="221" actId="20577"/>
          <ac:spMkLst>
            <pc:docMk/>
            <pc:sldMk cId="1406678820" sldId="318"/>
            <ac:spMk id="2" creationId="{029B2F49-DB33-8BD1-21D0-240AD555209A}"/>
          </ac:spMkLst>
        </pc:spChg>
        <pc:spChg chg="del mod">
          <ac:chgData name="Conor Woollatt" userId="S::cw734@kent.ac.uk::acf54821-b01f-4942-8acf-2b4ee66086ed" providerId="AD" clId="Web-{26F20886-76FA-2479-2F92-11945E73A5DF}" dt="2025-03-25T22:19:48.420" v="208"/>
          <ac:spMkLst>
            <pc:docMk/>
            <pc:sldMk cId="1406678820" sldId="318"/>
            <ac:spMk id="3" creationId="{843FDD1B-9E22-6178-0F20-E2E79B7EE3D2}"/>
          </ac:spMkLst>
        </pc:spChg>
        <pc:spChg chg="mod">
          <ac:chgData name="Conor Woollatt" userId="S::cw734@kent.ac.uk::acf54821-b01f-4942-8acf-2b4ee66086ed" providerId="AD" clId="Web-{26F20886-76FA-2479-2F92-11945E73A5DF}" dt="2025-03-25T23:32:13.250" v="2478" actId="1076"/>
          <ac:spMkLst>
            <pc:docMk/>
            <pc:sldMk cId="1406678820" sldId="318"/>
            <ac:spMk id="4" creationId="{054252F7-EACA-62C8-357F-B33778DF6C3A}"/>
          </ac:spMkLst>
        </pc:spChg>
        <pc:picChg chg="add mod">
          <ac:chgData name="Conor Woollatt" userId="S::cw734@kent.ac.uk::acf54821-b01f-4942-8acf-2b4ee66086ed" providerId="AD" clId="Web-{26F20886-76FA-2479-2F92-11945E73A5DF}" dt="2025-03-25T23:32:14.281" v="2479" actId="1076"/>
          <ac:picMkLst>
            <pc:docMk/>
            <pc:sldMk cId="1406678820" sldId="318"/>
            <ac:picMk id="5" creationId="{649E8991-6A3C-8272-0750-B4C74981EB38}"/>
          </ac:picMkLst>
        </pc:picChg>
      </pc:sldChg>
      <pc:sldChg chg="modSp new del">
        <pc:chgData name="Conor Woollatt" userId="S::cw734@kent.ac.uk::acf54821-b01f-4942-8acf-2b4ee66086ed" providerId="AD" clId="Web-{26F20886-76FA-2479-2F92-11945E73A5DF}" dt="2025-03-25T23:25:31.801" v="2438"/>
        <pc:sldMkLst>
          <pc:docMk/>
          <pc:sldMk cId="243280684" sldId="319"/>
        </pc:sldMkLst>
        <pc:spChg chg="mod">
          <ac:chgData name="Conor Woollatt" userId="S::cw734@kent.ac.uk::acf54821-b01f-4942-8acf-2b4ee66086ed" providerId="AD" clId="Web-{26F20886-76FA-2479-2F92-11945E73A5DF}" dt="2025-03-25T22:47:29.577" v="581" actId="20577"/>
          <ac:spMkLst>
            <pc:docMk/>
            <pc:sldMk cId="243280684" sldId="319"/>
            <ac:spMk id="2" creationId="{77018F4E-44EE-8ABE-F202-95114D8F7838}"/>
          </ac:spMkLst>
        </pc:spChg>
      </pc:sldChg>
      <pc:sldChg chg="addSp delSp modSp new ord">
        <pc:chgData name="Conor Woollatt" userId="S::cw734@kent.ac.uk::acf54821-b01f-4942-8acf-2b4ee66086ed" providerId="AD" clId="Web-{26F20886-76FA-2479-2F92-11945E73A5DF}" dt="2025-03-25T23:04:00.120" v="1481" actId="1076"/>
        <pc:sldMkLst>
          <pc:docMk/>
          <pc:sldMk cId="1410213719" sldId="320"/>
        </pc:sldMkLst>
        <pc:spChg chg="mod">
          <ac:chgData name="Conor Woollatt" userId="S::cw734@kent.ac.uk::acf54821-b01f-4942-8acf-2b4ee66086ed" providerId="AD" clId="Web-{26F20886-76FA-2479-2F92-11945E73A5DF}" dt="2025-03-25T23:01:02.662" v="1343" actId="14100"/>
          <ac:spMkLst>
            <pc:docMk/>
            <pc:sldMk cId="1410213719" sldId="320"/>
            <ac:spMk id="2" creationId="{65DCBA1D-BA7E-6B6F-5EAA-635EEDDBBF6B}"/>
          </ac:spMkLst>
        </pc:spChg>
        <pc:spChg chg="del mod">
          <ac:chgData name="Conor Woollatt" userId="S::cw734@kent.ac.uk::acf54821-b01f-4942-8acf-2b4ee66086ed" providerId="AD" clId="Web-{26F20886-76FA-2479-2F92-11945E73A5DF}" dt="2025-03-25T23:00:46.662" v="1337"/>
          <ac:spMkLst>
            <pc:docMk/>
            <pc:sldMk cId="1410213719" sldId="320"/>
            <ac:spMk id="3" creationId="{58E8D21A-2B7F-01BC-EDAD-B16B8F37666B}"/>
          </ac:spMkLst>
        </pc:spChg>
        <pc:spChg chg="del mod">
          <ac:chgData name="Conor Woollatt" userId="S::cw734@kent.ac.uk::acf54821-b01f-4942-8acf-2b4ee66086ed" providerId="AD" clId="Web-{26F20886-76FA-2479-2F92-11945E73A5DF}" dt="2025-03-25T23:02:07.320" v="1350"/>
          <ac:spMkLst>
            <pc:docMk/>
            <pc:sldMk cId="1410213719" sldId="320"/>
            <ac:spMk id="4" creationId="{C3B33338-4162-A20D-BCDE-6FC49759342A}"/>
          </ac:spMkLst>
        </pc:spChg>
        <pc:spChg chg="add del mod">
          <ac:chgData name="Conor Woollatt" userId="S::cw734@kent.ac.uk::acf54821-b01f-4942-8acf-2b4ee66086ed" providerId="AD" clId="Web-{26F20886-76FA-2479-2F92-11945E73A5DF}" dt="2025-03-25T23:02:13.633" v="1354"/>
          <ac:spMkLst>
            <pc:docMk/>
            <pc:sldMk cId="1410213719" sldId="320"/>
            <ac:spMk id="7" creationId="{3544BA3A-E2E6-D9CA-E4C2-BAA294DEC242}"/>
          </ac:spMkLst>
        </pc:spChg>
        <pc:spChg chg="add mod">
          <ac:chgData name="Conor Woollatt" userId="S::cw734@kent.ac.uk::acf54821-b01f-4942-8acf-2b4ee66086ed" providerId="AD" clId="Web-{26F20886-76FA-2479-2F92-11945E73A5DF}" dt="2025-03-25T23:03:57.589" v="1480" actId="14100"/>
          <ac:spMkLst>
            <pc:docMk/>
            <pc:sldMk cId="1410213719" sldId="320"/>
            <ac:spMk id="9" creationId="{AA52D6AC-5538-0962-3DF0-415CD6CB43EE}"/>
          </ac:spMkLst>
        </pc:spChg>
        <pc:picChg chg="add mod ord">
          <ac:chgData name="Conor Woollatt" userId="S::cw734@kent.ac.uk::acf54821-b01f-4942-8acf-2b4ee66086ed" providerId="AD" clId="Web-{26F20886-76FA-2479-2F92-11945E73A5DF}" dt="2025-03-25T23:04:00.120" v="1481" actId="1076"/>
          <ac:picMkLst>
            <pc:docMk/>
            <pc:sldMk cId="1410213719" sldId="320"/>
            <ac:picMk id="5" creationId="{EED68066-EE05-E9C7-A189-52156AAB3F75}"/>
          </ac:picMkLst>
        </pc:picChg>
      </pc:sldChg>
      <pc:sldChg chg="addSp delSp modSp new">
        <pc:chgData name="Conor Woollatt" userId="S::cw734@kent.ac.uk::acf54821-b01f-4942-8acf-2b4ee66086ed" providerId="AD" clId="Web-{26F20886-76FA-2479-2F92-11945E73A5DF}" dt="2025-03-25T23:04:35.809" v="1485" actId="1076"/>
        <pc:sldMkLst>
          <pc:docMk/>
          <pc:sldMk cId="1002170702" sldId="321"/>
        </pc:sldMkLst>
        <pc:spChg chg="mod">
          <ac:chgData name="Conor Woollatt" userId="S::cw734@kent.ac.uk::acf54821-b01f-4942-8acf-2b4ee66086ed" providerId="AD" clId="Web-{26F20886-76FA-2479-2F92-11945E73A5DF}" dt="2025-03-25T23:04:32.527" v="1482" actId="14100"/>
          <ac:spMkLst>
            <pc:docMk/>
            <pc:sldMk cId="1002170702" sldId="321"/>
            <ac:spMk id="2" creationId="{3809C8E3-A4A0-0897-D0F6-82C0F1BC8488}"/>
          </ac:spMkLst>
        </pc:spChg>
        <pc:spChg chg="del">
          <ac:chgData name="Conor Woollatt" userId="S::cw734@kent.ac.uk::acf54821-b01f-4942-8acf-2b4ee66086ed" providerId="AD" clId="Web-{26F20886-76FA-2479-2F92-11945E73A5DF}" dt="2025-03-25T22:54:09.260" v="798"/>
          <ac:spMkLst>
            <pc:docMk/>
            <pc:sldMk cId="1002170702" sldId="321"/>
            <ac:spMk id="3" creationId="{BC0D7B9E-69F2-96FB-85D5-335E866E9B5D}"/>
          </ac:spMkLst>
        </pc:spChg>
        <pc:spChg chg="mod">
          <ac:chgData name="Conor Woollatt" userId="S::cw734@kent.ac.uk::acf54821-b01f-4942-8acf-2b4ee66086ed" providerId="AD" clId="Web-{26F20886-76FA-2479-2F92-11945E73A5DF}" dt="2025-03-25T22:55:25.137" v="977" actId="20577"/>
          <ac:spMkLst>
            <pc:docMk/>
            <pc:sldMk cId="1002170702" sldId="321"/>
            <ac:spMk id="4" creationId="{98D4251E-AC05-00D8-86D2-F5F1BC50AAC9}"/>
          </ac:spMkLst>
        </pc:spChg>
        <pc:picChg chg="add mod ord">
          <ac:chgData name="Conor Woollatt" userId="S::cw734@kent.ac.uk::acf54821-b01f-4942-8acf-2b4ee66086ed" providerId="AD" clId="Web-{26F20886-76FA-2479-2F92-11945E73A5DF}" dt="2025-03-25T23:04:35.809" v="1485" actId="1076"/>
          <ac:picMkLst>
            <pc:docMk/>
            <pc:sldMk cId="1002170702" sldId="321"/>
            <ac:picMk id="5" creationId="{E8482491-DE46-6724-BD09-742BD92B0CC4}"/>
          </ac:picMkLst>
        </pc:picChg>
      </pc:sldChg>
      <pc:sldChg chg="addSp delSp modSp new">
        <pc:chgData name="Conor Woollatt" userId="S::cw734@kent.ac.uk::acf54821-b01f-4942-8acf-2b4ee66086ed" providerId="AD" clId="Web-{26F20886-76FA-2479-2F92-11945E73A5DF}" dt="2025-03-25T23:00:58.131" v="1342" actId="1076"/>
        <pc:sldMkLst>
          <pc:docMk/>
          <pc:sldMk cId="3552570242" sldId="322"/>
        </pc:sldMkLst>
        <pc:spChg chg="mod">
          <ac:chgData name="Conor Woollatt" userId="S::cw734@kent.ac.uk::acf54821-b01f-4942-8acf-2b4ee66086ed" providerId="AD" clId="Web-{26F20886-76FA-2479-2F92-11945E73A5DF}" dt="2025-03-25T23:00:53.177" v="1339" actId="14100"/>
          <ac:spMkLst>
            <pc:docMk/>
            <pc:sldMk cId="3552570242" sldId="322"/>
            <ac:spMk id="2" creationId="{34F47B75-4B4C-1648-A3DB-042B758B4F9C}"/>
          </ac:spMkLst>
        </pc:spChg>
        <pc:spChg chg="del">
          <ac:chgData name="Conor Woollatt" userId="S::cw734@kent.ac.uk::acf54821-b01f-4942-8acf-2b4ee66086ed" providerId="AD" clId="Web-{26F20886-76FA-2479-2F92-11945E73A5DF}" dt="2025-03-25T22:52:39.007" v="664"/>
          <ac:spMkLst>
            <pc:docMk/>
            <pc:sldMk cId="3552570242" sldId="322"/>
            <ac:spMk id="3" creationId="{CB5AAE60-FA0B-72A3-42AC-13DA5CDC6B39}"/>
          </ac:spMkLst>
        </pc:spChg>
        <pc:spChg chg="add del mod">
          <ac:chgData name="Conor Woollatt" userId="S::cw734@kent.ac.uk::acf54821-b01f-4942-8acf-2b4ee66086ed" providerId="AD" clId="Web-{26F20886-76FA-2479-2F92-11945E73A5DF}" dt="2025-03-25T22:55:16.777" v="958" actId="20577"/>
          <ac:spMkLst>
            <pc:docMk/>
            <pc:sldMk cId="3552570242" sldId="322"/>
            <ac:spMk id="4" creationId="{A9EA210A-6610-037E-5E5B-DFC98A422252}"/>
          </ac:spMkLst>
        </pc:spChg>
        <pc:picChg chg="add mod ord">
          <ac:chgData name="Conor Woollatt" userId="S::cw734@kent.ac.uk::acf54821-b01f-4942-8acf-2b4ee66086ed" providerId="AD" clId="Web-{26F20886-76FA-2479-2F92-11945E73A5DF}" dt="2025-03-25T23:00:58.131" v="1342" actId="1076"/>
          <ac:picMkLst>
            <pc:docMk/>
            <pc:sldMk cId="3552570242" sldId="322"/>
            <ac:picMk id="5" creationId="{18132E0C-A096-F450-30E2-E2221480D4FA}"/>
          </ac:picMkLst>
        </pc:picChg>
      </pc:sldChg>
      <pc:sldChg chg="addSp delSp modSp new ord">
        <pc:chgData name="Conor Woollatt" userId="S::cw734@kent.ac.uk::acf54821-b01f-4942-8acf-2b4ee66086ed" providerId="AD" clId="Web-{26F20886-76FA-2479-2F92-11945E73A5DF}" dt="2025-03-25T23:04:48.653" v="1490" actId="1076"/>
        <pc:sldMkLst>
          <pc:docMk/>
          <pc:sldMk cId="2820150491" sldId="323"/>
        </pc:sldMkLst>
        <pc:spChg chg="mod">
          <ac:chgData name="Conor Woollatt" userId="S::cw734@kent.ac.uk::acf54821-b01f-4942-8acf-2b4ee66086ed" providerId="AD" clId="Web-{26F20886-76FA-2479-2F92-11945E73A5DF}" dt="2025-03-25T23:04:48.637" v="1489" actId="1076"/>
          <ac:spMkLst>
            <pc:docMk/>
            <pc:sldMk cId="2820150491" sldId="323"/>
            <ac:spMk id="2" creationId="{3D9ED3F1-100D-7F1B-ADEB-E74CF3153CAF}"/>
          </ac:spMkLst>
        </pc:spChg>
        <pc:spChg chg="del">
          <ac:chgData name="Conor Woollatt" userId="S::cw734@kent.ac.uk::acf54821-b01f-4942-8acf-2b4ee66086ed" providerId="AD" clId="Web-{26F20886-76FA-2479-2F92-11945E73A5DF}" dt="2025-03-25T22:56:16.029" v="978"/>
          <ac:spMkLst>
            <pc:docMk/>
            <pc:sldMk cId="2820150491" sldId="323"/>
            <ac:spMk id="3" creationId="{38CB44E9-A9FC-B6A7-81A7-E9B84A47DB55}"/>
          </ac:spMkLst>
        </pc:spChg>
        <pc:spChg chg="mod">
          <ac:chgData name="Conor Woollatt" userId="S::cw734@kent.ac.uk::acf54821-b01f-4942-8acf-2b4ee66086ed" providerId="AD" clId="Web-{26F20886-76FA-2479-2F92-11945E73A5DF}" dt="2025-03-25T23:04:48.653" v="1490" actId="1076"/>
          <ac:spMkLst>
            <pc:docMk/>
            <pc:sldMk cId="2820150491" sldId="323"/>
            <ac:spMk id="4" creationId="{2D3FDC9D-8063-8B33-9D01-128B52B48B93}"/>
          </ac:spMkLst>
        </pc:spChg>
        <pc:picChg chg="add mod ord">
          <ac:chgData name="Conor Woollatt" userId="S::cw734@kent.ac.uk::acf54821-b01f-4942-8acf-2b4ee66086ed" providerId="AD" clId="Web-{26F20886-76FA-2479-2F92-11945E73A5DF}" dt="2025-03-25T23:04:45.184" v="1488" actId="1076"/>
          <ac:picMkLst>
            <pc:docMk/>
            <pc:sldMk cId="2820150491" sldId="323"/>
            <ac:picMk id="5" creationId="{C358AAA2-A3B2-FCBF-E243-CEA9B1B794C3}"/>
          </ac:picMkLst>
        </pc:picChg>
      </pc:sldChg>
      <pc:sldChg chg="addSp delSp modSp new">
        <pc:chgData name="Conor Woollatt" userId="S::cw734@kent.ac.uk::acf54821-b01f-4942-8acf-2b4ee66086ed" providerId="AD" clId="Web-{26F20886-76FA-2479-2F92-11945E73A5DF}" dt="2025-03-25T23:13:28.090" v="1848" actId="1076"/>
        <pc:sldMkLst>
          <pc:docMk/>
          <pc:sldMk cId="3617407209" sldId="324"/>
        </pc:sldMkLst>
        <pc:spChg chg="mod">
          <ac:chgData name="Conor Woollatt" userId="S::cw734@kent.ac.uk::acf54821-b01f-4942-8acf-2b4ee66086ed" providerId="AD" clId="Web-{26F20886-76FA-2479-2F92-11945E73A5DF}" dt="2025-03-25T23:09:38.817" v="1775" actId="14100"/>
          <ac:spMkLst>
            <pc:docMk/>
            <pc:sldMk cId="3617407209" sldId="324"/>
            <ac:spMk id="2" creationId="{40AA1263-FDDB-DBE4-C72C-B56820FA3C61}"/>
          </ac:spMkLst>
        </pc:spChg>
        <pc:spChg chg="del">
          <ac:chgData name="Conor Woollatt" userId="S::cw734@kent.ac.uk::acf54821-b01f-4942-8acf-2b4ee66086ed" providerId="AD" clId="Web-{26F20886-76FA-2479-2F92-11945E73A5DF}" dt="2025-03-25T23:08:50.675" v="1769"/>
          <ac:spMkLst>
            <pc:docMk/>
            <pc:sldMk cId="3617407209" sldId="324"/>
            <ac:spMk id="3" creationId="{D03BE978-5AC8-EDA1-9246-CE3BF46F0ADC}"/>
          </ac:spMkLst>
        </pc:spChg>
        <pc:spChg chg="mod">
          <ac:chgData name="Conor Woollatt" userId="S::cw734@kent.ac.uk::acf54821-b01f-4942-8acf-2b4ee66086ed" providerId="AD" clId="Web-{26F20886-76FA-2479-2F92-11945E73A5DF}" dt="2025-03-25T23:09:35.989" v="1774" actId="14100"/>
          <ac:spMkLst>
            <pc:docMk/>
            <pc:sldMk cId="3617407209" sldId="324"/>
            <ac:spMk id="4" creationId="{AAF28054-AFE5-E954-00ED-C9A434922912}"/>
          </ac:spMkLst>
        </pc:spChg>
        <pc:picChg chg="add del mod">
          <ac:chgData name="Conor Woollatt" userId="S::cw734@kent.ac.uk::acf54821-b01f-4942-8acf-2b4ee66086ed" providerId="AD" clId="Web-{26F20886-76FA-2479-2F92-11945E73A5DF}" dt="2025-03-25T23:11:09.320" v="1779"/>
          <ac:picMkLst>
            <pc:docMk/>
            <pc:sldMk cId="3617407209" sldId="324"/>
            <ac:picMk id="5" creationId="{AE8287C0-2663-04B0-0578-FEBDCE48F4BB}"/>
          </ac:picMkLst>
        </pc:picChg>
        <pc:picChg chg="add del mod">
          <ac:chgData name="Conor Woollatt" userId="S::cw734@kent.ac.uk::acf54821-b01f-4942-8acf-2b4ee66086ed" providerId="AD" clId="Web-{26F20886-76FA-2479-2F92-11945E73A5DF}" dt="2025-03-25T23:12:33.104" v="1843"/>
          <ac:picMkLst>
            <pc:docMk/>
            <pc:sldMk cId="3617407209" sldId="324"/>
            <ac:picMk id="6" creationId="{CBD3EC8B-D83F-039A-BD3B-A31145D70D27}"/>
          </ac:picMkLst>
        </pc:picChg>
        <pc:picChg chg="add mod">
          <ac:chgData name="Conor Woollatt" userId="S::cw734@kent.ac.uk::acf54821-b01f-4942-8acf-2b4ee66086ed" providerId="AD" clId="Web-{26F20886-76FA-2479-2F92-11945E73A5DF}" dt="2025-03-25T23:13:28.090" v="1848" actId="1076"/>
          <ac:picMkLst>
            <pc:docMk/>
            <pc:sldMk cId="3617407209" sldId="324"/>
            <ac:picMk id="7" creationId="{C446BADD-620B-FDAC-FA53-545B17D0316D}"/>
          </ac:picMkLst>
        </pc:picChg>
        <pc:picChg chg="add mod">
          <ac:chgData name="Conor Woollatt" userId="S::cw734@kent.ac.uk::acf54821-b01f-4942-8acf-2b4ee66086ed" providerId="AD" clId="Web-{26F20886-76FA-2479-2F92-11945E73A5DF}" dt="2025-03-25T23:13:24.386" v="1847" actId="1076"/>
          <ac:picMkLst>
            <pc:docMk/>
            <pc:sldMk cId="3617407209" sldId="324"/>
            <ac:picMk id="8" creationId="{DC9EC3AC-FB8B-A2BC-C40C-7DC3FA99604B}"/>
          </ac:picMkLst>
        </pc:picChg>
      </pc:sldChg>
      <pc:sldChg chg="addSp delSp modSp new">
        <pc:chgData name="Conor Woollatt" userId="S::cw734@kent.ac.uk::acf54821-b01f-4942-8acf-2b4ee66086ed" providerId="AD" clId="Web-{26F20886-76FA-2479-2F92-11945E73A5DF}" dt="2025-03-25T23:13:41.293" v="1851" actId="1076"/>
        <pc:sldMkLst>
          <pc:docMk/>
          <pc:sldMk cId="1413044287" sldId="325"/>
        </pc:sldMkLst>
        <pc:spChg chg="mod">
          <ac:chgData name="Conor Woollatt" userId="S::cw734@kent.ac.uk::acf54821-b01f-4942-8acf-2b4ee66086ed" providerId="AD" clId="Web-{26F20886-76FA-2479-2F92-11945E73A5DF}" dt="2025-03-25T23:13:41.293" v="1851" actId="1076"/>
          <ac:spMkLst>
            <pc:docMk/>
            <pc:sldMk cId="1413044287" sldId="325"/>
            <ac:spMk id="2" creationId="{3C3391F1-97F6-4FDE-7545-F00561802F75}"/>
          </ac:spMkLst>
        </pc:spChg>
        <pc:spChg chg="del">
          <ac:chgData name="Conor Woollatt" userId="S::cw734@kent.ac.uk::acf54821-b01f-4942-8acf-2b4ee66086ed" providerId="AD" clId="Web-{26F20886-76FA-2479-2F92-11945E73A5DF}" dt="2025-03-25T23:11:43.477" v="1785"/>
          <ac:spMkLst>
            <pc:docMk/>
            <pc:sldMk cId="1413044287" sldId="325"/>
            <ac:spMk id="3" creationId="{29CAE9DB-024A-A3E1-D038-85D805E38424}"/>
          </ac:spMkLst>
        </pc:spChg>
        <pc:spChg chg="del">
          <ac:chgData name="Conor Woollatt" userId="S::cw734@kent.ac.uk::acf54821-b01f-4942-8acf-2b4ee66086ed" providerId="AD" clId="Web-{26F20886-76FA-2479-2F92-11945E73A5DF}" dt="2025-03-25T23:11:47.774" v="1787"/>
          <ac:spMkLst>
            <pc:docMk/>
            <pc:sldMk cId="1413044287" sldId="325"/>
            <ac:spMk id="4" creationId="{0D7FCC55-F858-C99D-60B7-F234D6CF42CA}"/>
          </ac:spMkLst>
        </pc:spChg>
        <pc:picChg chg="add mod">
          <ac:chgData name="Conor Woollatt" userId="S::cw734@kent.ac.uk::acf54821-b01f-4942-8acf-2b4ee66086ed" providerId="AD" clId="Web-{26F20886-76FA-2479-2F92-11945E73A5DF}" dt="2025-03-25T23:13:37.652" v="1850" actId="1076"/>
          <ac:picMkLst>
            <pc:docMk/>
            <pc:sldMk cId="1413044287" sldId="325"/>
            <ac:picMk id="6" creationId="{54724AEA-80C6-2A5D-B370-D24A49DE8822}"/>
          </ac:picMkLst>
        </pc:picChg>
      </pc:sldChg>
      <pc:sldChg chg="addSp delSp modSp new">
        <pc:chgData name="Conor Woollatt" userId="S::cw734@kent.ac.uk::acf54821-b01f-4942-8acf-2b4ee66086ed" providerId="AD" clId="Web-{26F20886-76FA-2479-2F92-11945E73A5DF}" dt="2025-03-25T23:24:44.487" v="2437" actId="20577"/>
        <pc:sldMkLst>
          <pc:docMk/>
          <pc:sldMk cId="1615476521" sldId="326"/>
        </pc:sldMkLst>
        <pc:spChg chg="mod">
          <ac:chgData name="Conor Woollatt" userId="S::cw734@kent.ac.uk::acf54821-b01f-4942-8acf-2b4ee66086ed" providerId="AD" clId="Web-{26F20886-76FA-2479-2F92-11945E73A5DF}" dt="2025-03-25T23:18:08.632" v="2039" actId="14100"/>
          <ac:spMkLst>
            <pc:docMk/>
            <pc:sldMk cId="1615476521" sldId="326"/>
            <ac:spMk id="2" creationId="{36AA9B14-18B1-022E-AF4D-918B211DFA29}"/>
          </ac:spMkLst>
        </pc:spChg>
        <pc:spChg chg="del">
          <ac:chgData name="Conor Woollatt" userId="S::cw734@kent.ac.uk::acf54821-b01f-4942-8acf-2b4ee66086ed" providerId="AD" clId="Web-{26F20886-76FA-2479-2F92-11945E73A5DF}" dt="2025-03-25T23:15:34.218" v="1887"/>
          <ac:spMkLst>
            <pc:docMk/>
            <pc:sldMk cId="1615476521" sldId="326"/>
            <ac:spMk id="3" creationId="{A6A12351-3B25-F630-A726-472E50A256CC}"/>
          </ac:spMkLst>
        </pc:spChg>
        <pc:spChg chg="del">
          <ac:chgData name="Conor Woollatt" userId="S::cw734@kent.ac.uk::acf54821-b01f-4942-8acf-2b4ee66086ed" providerId="AD" clId="Web-{26F20886-76FA-2479-2F92-11945E73A5DF}" dt="2025-03-25T23:15:49.172" v="1888"/>
          <ac:spMkLst>
            <pc:docMk/>
            <pc:sldMk cId="1615476521" sldId="326"/>
            <ac:spMk id="4" creationId="{DFDAF514-E9D8-63EE-08C7-59ECB30E1F9B}"/>
          </ac:spMkLst>
        </pc:spChg>
        <pc:spChg chg="add mod">
          <ac:chgData name="Conor Woollatt" userId="S::cw734@kent.ac.uk::acf54821-b01f-4942-8acf-2b4ee66086ed" providerId="AD" clId="Web-{26F20886-76FA-2479-2F92-11945E73A5DF}" dt="2025-03-25T23:16:16.050" v="1935" actId="20577"/>
          <ac:spMkLst>
            <pc:docMk/>
            <pc:sldMk cId="1615476521" sldId="326"/>
            <ac:spMk id="6" creationId="{D129628D-B4C6-4775-0285-42B423AFE588}"/>
          </ac:spMkLst>
        </pc:spChg>
        <pc:spChg chg="add mod">
          <ac:chgData name="Conor Woollatt" userId="S::cw734@kent.ac.uk::acf54821-b01f-4942-8acf-2b4ee66086ed" providerId="AD" clId="Web-{26F20886-76FA-2479-2F92-11945E73A5DF}" dt="2025-03-25T23:18:04.804" v="2038" actId="1076"/>
          <ac:spMkLst>
            <pc:docMk/>
            <pc:sldMk cId="1615476521" sldId="326"/>
            <ac:spMk id="8" creationId="{13F3B3E8-AB62-BFD1-2C64-94B9E9C1C1F6}"/>
          </ac:spMkLst>
        </pc:spChg>
        <pc:spChg chg="add mod">
          <ac:chgData name="Conor Woollatt" userId="S::cw734@kent.ac.uk::acf54821-b01f-4942-8acf-2b4ee66086ed" providerId="AD" clId="Web-{26F20886-76FA-2479-2F92-11945E73A5DF}" dt="2025-03-25T23:24:44.487" v="2437" actId="20577"/>
          <ac:spMkLst>
            <pc:docMk/>
            <pc:sldMk cId="1615476521" sldId="326"/>
            <ac:spMk id="9" creationId="{A414F7DA-9109-E5B2-830A-88CA6E7B5ABE}"/>
          </ac:spMkLst>
        </pc:spChg>
        <pc:picChg chg="add mod ord">
          <ac:chgData name="Conor Woollatt" userId="S::cw734@kent.ac.uk::acf54821-b01f-4942-8acf-2b4ee66086ed" providerId="AD" clId="Web-{26F20886-76FA-2479-2F92-11945E73A5DF}" dt="2025-03-25T23:17:43.412" v="2035" actId="1076"/>
          <ac:picMkLst>
            <pc:docMk/>
            <pc:sldMk cId="1615476521" sldId="326"/>
            <ac:picMk id="5" creationId="{7865ADDC-AD35-CC3B-6154-1F58B57CC62C}"/>
          </ac:picMkLst>
        </pc:picChg>
        <pc:picChg chg="add mod">
          <ac:chgData name="Conor Woollatt" userId="S::cw734@kent.ac.uk::acf54821-b01f-4942-8acf-2b4ee66086ed" providerId="AD" clId="Web-{26F20886-76FA-2479-2F92-11945E73A5DF}" dt="2025-03-25T23:18:04.804" v="2037" actId="1076"/>
          <ac:picMkLst>
            <pc:docMk/>
            <pc:sldMk cId="1615476521" sldId="326"/>
            <ac:picMk id="7" creationId="{5B07D612-6EDB-7F22-D18F-D4310FA15270}"/>
          </ac:picMkLst>
        </pc:picChg>
      </pc:sldChg>
      <pc:sldChg chg="addSp delSp modSp new">
        <pc:chgData name="Conor Woollatt" userId="S::cw734@kent.ac.uk::acf54821-b01f-4942-8acf-2b4ee66086ed" providerId="AD" clId="Web-{26F20886-76FA-2479-2F92-11945E73A5DF}" dt="2025-03-25T23:40:36.467" v="2505"/>
        <pc:sldMkLst>
          <pc:docMk/>
          <pc:sldMk cId="3989797635" sldId="327"/>
        </pc:sldMkLst>
        <pc:spChg chg="mod">
          <ac:chgData name="Conor Woollatt" userId="S::cw734@kent.ac.uk::acf54821-b01f-4942-8acf-2b4ee66086ed" providerId="AD" clId="Web-{26F20886-76FA-2479-2F92-11945E73A5DF}" dt="2025-03-25T23:39:29.637" v="2501" actId="20577"/>
          <ac:spMkLst>
            <pc:docMk/>
            <pc:sldMk cId="3989797635" sldId="327"/>
            <ac:spMk id="2" creationId="{0E5B5D66-20B6-3E0C-773C-84925225A08E}"/>
          </ac:spMkLst>
        </pc:spChg>
        <pc:spChg chg="del">
          <ac:chgData name="Conor Woollatt" userId="S::cw734@kent.ac.uk::acf54821-b01f-4942-8acf-2b4ee66086ed" providerId="AD" clId="Web-{26F20886-76FA-2479-2F92-11945E73A5DF}" dt="2025-03-25T23:38:37.198" v="2481"/>
          <ac:spMkLst>
            <pc:docMk/>
            <pc:sldMk cId="3989797635" sldId="327"/>
            <ac:spMk id="3" creationId="{E1BA9159-5B94-751B-25F8-EDBBA5456475}"/>
          </ac:spMkLst>
        </pc:spChg>
        <pc:spChg chg="add mod">
          <ac:chgData name="Conor Woollatt" userId="S::cw734@kent.ac.uk::acf54821-b01f-4942-8acf-2b4ee66086ed" providerId="AD" clId="Web-{26F20886-76FA-2479-2F92-11945E73A5DF}" dt="2025-03-25T23:38:42.261" v="2484" actId="20577"/>
          <ac:spMkLst>
            <pc:docMk/>
            <pc:sldMk cId="3989797635" sldId="327"/>
            <ac:spMk id="4" creationId="{BA333BDC-B9F3-341A-AAD1-6ED3EFA40D45}"/>
          </ac:spMkLst>
        </pc:spChg>
        <pc:picChg chg="add mod">
          <ac:chgData name="Conor Woollatt" userId="S::cw734@kent.ac.uk::acf54821-b01f-4942-8acf-2b4ee66086ed" providerId="AD" clId="Web-{26F20886-76FA-2479-2F92-11945E73A5DF}" dt="2025-03-25T23:39:36.215" v="2503" actId="1076"/>
          <ac:picMkLst>
            <pc:docMk/>
            <pc:sldMk cId="3989797635" sldId="327"/>
            <ac:picMk id="5" creationId="{415EFBF3-68D3-722A-C52F-0000AB723DAA}"/>
          </ac:picMkLst>
        </pc:picChg>
        <pc:picChg chg="add del mod">
          <ac:chgData name="Conor Woollatt" userId="S::cw734@kent.ac.uk::acf54821-b01f-4942-8acf-2b4ee66086ed" providerId="AD" clId="Web-{26F20886-76FA-2479-2F92-11945E73A5DF}" dt="2025-03-25T23:40:36.467" v="2505"/>
          <ac:picMkLst>
            <pc:docMk/>
            <pc:sldMk cId="3989797635" sldId="327"/>
            <ac:picMk id="6" creationId="{7B3A8056-7807-983B-8E83-7F5AE6943628}"/>
          </ac:picMkLst>
        </pc:picChg>
      </pc:sldChg>
      <pc:sldChg chg="addSp delSp modSp new">
        <pc:chgData name="Conor Woollatt" userId="S::cw734@kent.ac.uk::acf54821-b01f-4942-8acf-2b4ee66086ed" providerId="AD" clId="Web-{26F20886-76FA-2479-2F92-11945E73A5DF}" dt="2025-03-25T23:57:59.206" v="2786" actId="20577"/>
        <pc:sldMkLst>
          <pc:docMk/>
          <pc:sldMk cId="358656737" sldId="328"/>
        </pc:sldMkLst>
        <pc:spChg chg="mod">
          <ac:chgData name="Conor Woollatt" userId="S::cw734@kent.ac.uk::acf54821-b01f-4942-8acf-2b4ee66086ed" providerId="AD" clId="Web-{26F20886-76FA-2479-2F92-11945E73A5DF}" dt="2025-03-25T23:46:39.212" v="2683" actId="14100"/>
          <ac:spMkLst>
            <pc:docMk/>
            <pc:sldMk cId="358656737" sldId="328"/>
            <ac:spMk id="2" creationId="{04313CE0-C76F-EC05-1E31-52B05FA0901E}"/>
          </ac:spMkLst>
        </pc:spChg>
        <pc:spChg chg="del">
          <ac:chgData name="Conor Woollatt" userId="S::cw734@kent.ac.uk::acf54821-b01f-4942-8acf-2b4ee66086ed" providerId="AD" clId="Web-{26F20886-76FA-2479-2F92-11945E73A5DF}" dt="2025-03-25T23:40:42.764" v="2507"/>
          <ac:spMkLst>
            <pc:docMk/>
            <pc:sldMk cId="358656737" sldId="328"/>
            <ac:spMk id="3" creationId="{2ABE3E6A-8FAA-321A-E52D-D56C4495FED0}"/>
          </ac:spMkLst>
        </pc:spChg>
        <pc:spChg chg="del">
          <ac:chgData name="Conor Woollatt" userId="S::cw734@kent.ac.uk::acf54821-b01f-4942-8acf-2b4ee66086ed" providerId="AD" clId="Web-{26F20886-76FA-2479-2F92-11945E73A5DF}" dt="2025-03-25T23:40:44.123" v="2508"/>
          <ac:spMkLst>
            <pc:docMk/>
            <pc:sldMk cId="358656737" sldId="328"/>
            <ac:spMk id="4" creationId="{BB0BC7C0-5F8E-53E9-6130-1C0AA2E59F34}"/>
          </ac:spMkLst>
        </pc:spChg>
        <pc:spChg chg="add mod">
          <ac:chgData name="Conor Woollatt" userId="S::cw734@kent.ac.uk::acf54821-b01f-4942-8acf-2b4ee66086ed" providerId="AD" clId="Web-{26F20886-76FA-2479-2F92-11945E73A5DF}" dt="2025-03-25T23:57:59.206" v="2786" actId="20577"/>
          <ac:spMkLst>
            <pc:docMk/>
            <pc:sldMk cId="358656737" sldId="328"/>
            <ac:spMk id="6" creationId="{2A843BC2-6B16-FAF8-ED80-FEDDA3AC98FB}"/>
          </ac:spMkLst>
        </pc:spChg>
        <pc:picChg chg="add mod ord">
          <ac:chgData name="Conor Woollatt" userId="S::cw734@kent.ac.uk::acf54821-b01f-4942-8acf-2b4ee66086ed" providerId="AD" clId="Web-{26F20886-76FA-2479-2F92-11945E73A5DF}" dt="2025-03-25T23:46:29.289" v="2678" actId="1076"/>
          <ac:picMkLst>
            <pc:docMk/>
            <pc:sldMk cId="358656737" sldId="328"/>
            <ac:picMk id="5" creationId="{C22A4FDA-631B-7240-7B7A-D0DB15601B74}"/>
          </ac:picMkLst>
        </pc:picChg>
      </pc:sldChg>
    </pc:docChg>
  </pc:docChgLst>
  <pc:docChgLst>
    <pc:chgData name="Amelie Gonzalez Capdepon" userId="S::ag957@kent.ac.uk::7b238aba-3db4-4d30-92a7-6dfc65e23654" providerId="AD" clId="Web-{3100CDD0-9BE6-D4CF-382E-8C4C06CAE538}"/>
    <pc:docChg chg="addSld modSld sldOrd">
      <pc:chgData name="Amelie Gonzalez Capdepon" userId="S::ag957@kent.ac.uk::7b238aba-3db4-4d30-92a7-6dfc65e23654" providerId="AD" clId="Web-{3100CDD0-9BE6-D4CF-382E-8C4C06CAE538}" dt="2025-03-28T15:53:50.630" v="776" actId="1076"/>
      <pc:docMkLst>
        <pc:docMk/>
      </pc:docMkLst>
      <pc:sldChg chg="addSp delSp modSp new">
        <pc:chgData name="Amelie Gonzalez Capdepon" userId="S::ag957@kent.ac.uk::7b238aba-3db4-4d30-92a7-6dfc65e23654" providerId="AD" clId="Web-{3100CDD0-9BE6-D4CF-382E-8C4C06CAE538}" dt="2025-03-28T15:26:07.164" v="303" actId="1076"/>
        <pc:sldMkLst>
          <pc:docMk/>
          <pc:sldMk cId="802578601" sldId="337"/>
        </pc:sldMkLst>
        <pc:spChg chg="del">
          <ac:chgData name="Amelie Gonzalez Capdepon" userId="S::ag957@kent.ac.uk::7b238aba-3db4-4d30-92a7-6dfc65e23654" providerId="AD" clId="Web-{3100CDD0-9BE6-D4CF-382E-8C4C06CAE538}" dt="2025-03-28T15:11:42.523" v="1"/>
          <ac:spMkLst>
            <pc:docMk/>
            <pc:sldMk cId="802578601" sldId="337"/>
            <ac:spMk id="2" creationId="{6795A62F-0613-AA69-8E25-5062750C4E81}"/>
          </ac:spMkLst>
        </pc:spChg>
        <pc:spChg chg="del">
          <ac:chgData name="Amelie Gonzalez Capdepon" userId="S::ag957@kent.ac.uk::7b238aba-3db4-4d30-92a7-6dfc65e23654" providerId="AD" clId="Web-{3100CDD0-9BE6-D4CF-382E-8C4C06CAE538}" dt="2025-03-28T15:11:44.320" v="2"/>
          <ac:spMkLst>
            <pc:docMk/>
            <pc:sldMk cId="802578601" sldId="337"/>
            <ac:spMk id="3" creationId="{839F7714-A542-0102-6E85-1EBDDF29A3B5}"/>
          </ac:spMkLst>
        </pc:spChg>
        <pc:spChg chg="del">
          <ac:chgData name="Amelie Gonzalez Capdepon" userId="S::ag957@kent.ac.uk::7b238aba-3db4-4d30-92a7-6dfc65e23654" providerId="AD" clId="Web-{3100CDD0-9BE6-D4CF-382E-8C4C06CAE538}" dt="2025-03-28T15:11:57.758" v="3"/>
          <ac:spMkLst>
            <pc:docMk/>
            <pc:sldMk cId="802578601" sldId="337"/>
            <ac:spMk id="4" creationId="{159E2CDF-20C7-2AAF-4328-7E90747DB803}"/>
          </ac:spMkLst>
        </pc:spChg>
        <pc:spChg chg="add mod">
          <ac:chgData name="Amelie Gonzalez Capdepon" userId="S::ag957@kent.ac.uk::7b238aba-3db4-4d30-92a7-6dfc65e23654" providerId="AD" clId="Web-{3100CDD0-9BE6-D4CF-382E-8C4C06CAE538}" dt="2025-03-28T15:25:48.101" v="298" actId="20577"/>
          <ac:spMkLst>
            <pc:docMk/>
            <pc:sldMk cId="802578601" sldId="337"/>
            <ac:spMk id="7" creationId="{4399A430-29BF-A9C6-E64F-F8A2BD472D87}"/>
          </ac:spMkLst>
        </pc:spChg>
        <pc:picChg chg="add mod ord">
          <ac:chgData name="Amelie Gonzalez Capdepon" userId="S::ag957@kent.ac.uk::7b238aba-3db4-4d30-92a7-6dfc65e23654" providerId="AD" clId="Web-{3100CDD0-9BE6-D4CF-382E-8C4C06CAE538}" dt="2025-03-28T15:26:02.601" v="301" actId="1076"/>
          <ac:picMkLst>
            <pc:docMk/>
            <pc:sldMk cId="802578601" sldId="337"/>
            <ac:picMk id="5" creationId="{07A88656-6C61-BF73-62D1-9D0F26725530}"/>
          </ac:picMkLst>
        </pc:picChg>
        <pc:picChg chg="add mod modCrop">
          <ac:chgData name="Amelie Gonzalez Capdepon" userId="S::ag957@kent.ac.uk::7b238aba-3db4-4d30-92a7-6dfc65e23654" providerId="AD" clId="Web-{3100CDD0-9BE6-D4CF-382E-8C4C06CAE538}" dt="2025-03-28T15:26:07.164" v="303" actId="1076"/>
          <ac:picMkLst>
            <pc:docMk/>
            <pc:sldMk cId="802578601" sldId="337"/>
            <ac:picMk id="6" creationId="{FD129EC7-015B-5A7D-CB01-207D0CF94364}"/>
          </ac:picMkLst>
        </pc:picChg>
        <pc:picChg chg="mod">
          <ac:chgData name="Amelie Gonzalez Capdepon" userId="S::ag957@kent.ac.uk::7b238aba-3db4-4d30-92a7-6dfc65e23654" providerId="AD" clId="Web-{3100CDD0-9BE6-D4CF-382E-8C4C06CAE538}" dt="2025-03-28T15:25:34.819" v="286" actId="1076"/>
          <ac:picMkLst>
            <pc:docMk/>
            <pc:sldMk cId="802578601" sldId="337"/>
            <ac:picMk id="9" creationId="{2EF6C862-DD49-ACD2-87DF-F3F24A4F1AAA}"/>
          </ac:picMkLst>
        </pc:picChg>
      </pc:sldChg>
      <pc:sldChg chg="addSp delSp modSp new ord">
        <pc:chgData name="Amelie Gonzalez Capdepon" userId="S::ag957@kent.ac.uk::7b238aba-3db4-4d30-92a7-6dfc65e23654" providerId="AD" clId="Web-{3100CDD0-9BE6-D4CF-382E-8C4C06CAE538}" dt="2025-03-28T15:53:50.630" v="776" actId="1076"/>
        <pc:sldMkLst>
          <pc:docMk/>
          <pc:sldMk cId="1966802328" sldId="338"/>
        </pc:sldMkLst>
        <pc:spChg chg="del">
          <ac:chgData name="Amelie Gonzalez Capdepon" userId="S::ag957@kent.ac.uk::7b238aba-3db4-4d30-92a7-6dfc65e23654" providerId="AD" clId="Web-{3100CDD0-9BE6-D4CF-382E-8C4C06CAE538}" dt="2025-03-28T15:32:33.030" v="306"/>
          <ac:spMkLst>
            <pc:docMk/>
            <pc:sldMk cId="1966802328" sldId="338"/>
            <ac:spMk id="2" creationId="{F39559E9-DC4A-7576-C025-D3B77868CE92}"/>
          </ac:spMkLst>
        </pc:spChg>
        <pc:spChg chg="del">
          <ac:chgData name="Amelie Gonzalez Capdepon" userId="S::ag957@kent.ac.uk::7b238aba-3db4-4d30-92a7-6dfc65e23654" providerId="AD" clId="Web-{3100CDD0-9BE6-D4CF-382E-8C4C06CAE538}" dt="2025-03-28T15:32:30.998" v="305"/>
          <ac:spMkLst>
            <pc:docMk/>
            <pc:sldMk cId="1966802328" sldId="338"/>
            <ac:spMk id="3" creationId="{01ECC12A-40DB-9CCF-7F41-B6EB615EE050}"/>
          </ac:spMkLst>
        </pc:spChg>
        <pc:spChg chg="del">
          <ac:chgData name="Amelie Gonzalez Capdepon" userId="S::ag957@kent.ac.uk::7b238aba-3db4-4d30-92a7-6dfc65e23654" providerId="AD" clId="Web-{3100CDD0-9BE6-D4CF-382E-8C4C06CAE538}" dt="2025-03-28T15:33:11.922" v="307"/>
          <ac:spMkLst>
            <pc:docMk/>
            <pc:sldMk cId="1966802328" sldId="338"/>
            <ac:spMk id="4" creationId="{2DBEB153-0708-BFD6-5F80-1AF141DBB841}"/>
          </ac:spMkLst>
        </pc:spChg>
        <pc:spChg chg="add del">
          <ac:chgData name="Amelie Gonzalez Capdepon" userId="S::ag957@kent.ac.uk::7b238aba-3db4-4d30-92a7-6dfc65e23654" providerId="AD" clId="Web-{3100CDD0-9BE6-D4CF-382E-8C4C06CAE538}" dt="2025-03-28T15:33:27.437" v="310"/>
          <ac:spMkLst>
            <pc:docMk/>
            <pc:sldMk cId="1966802328" sldId="338"/>
            <ac:spMk id="6" creationId="{15841AA3-957F-7287-24C0-0DFA18239365}"/>
          </ac:spMkLst>
        </pc:spChg>
        <pc:spChg chg="add">
          <ac:chgData name="Amelie Gonzalez Capdepon" userId="S::ag957@kent.ac.uk::7b238aba-3db4-4d30-92a7-6dfc65e23654" providerId="AD" clId="Web-{3100CDD0-9BE6-D4CF-382E-8C4C06CAE538}" dt="2025-03-28T15:33:36.124" v="311"/>
          <ac:spMkLst>
            <pc:docMk/>
            <pc:sldMk cId="1966802328" sldId="338"/>
            <ac:spMk id="7" creationId="{759E1E43-0C96-594C-B27F-7EE9D01C00AF}"/>
          </ac:spMkLst>
        </pc:spChg>
        <pc:spChg chg="add mod">
          <ac:chgData name="Amelie Gonzalez Capdepon" userId="S::ag957@kent.ac.uk::7b238aba-3db4-4d30-92a7-6dfc65e23654" providerId="AD" clId="Web-{3100CDD0-9BE6-D4CF-382E-8C4C06CAE538}" dt="2025-03-28T15:50:02.314" v="765" actId="20577"/>
          <ac:spMkLst>
            <pc:docMk/>
            <pc:sldMk cId="1966802328" sldId="338"/>
            <ac:spMk id="8" creationId="{D3FBC8E2-FFE5-DD33-E6D6-8A47819F6790}"/>
          </ac:spMkLst>
        </pc:spChg>
        <pc:spChg chg="mod">
          <ac:chgData name="Amelie Gonzalez Capdepon" userId="S::ag957@kent.ac.uk::7b238aba-3db4-4d30-92a7-6dfc65e23654" providerId="AD" clId="Web-{3100CDD0-9BE6-D4CF-382E-8C4C06CAE538}" dt="2025-03-28T15:53:50.630" v="776" actId="1076"/>
          <ac:spMkLst>
            <pc:docMk/>
            <pc:sldMk cId="1966802328" sldId="338"/>
            <ac:spMk id="10" creationId="{C71E968C-84EB-5ADB-78BD-9B36186EF4BC}"/>
          </ac:spMkLst>
        </pc:spChg>
        <pc:spChg chg="add del mod">
          <ac:chgData name="Amelie Gonzalez Capdepon" userId="S::ag957@kent.ac.uk::7b238aba-3db4-4d30-92a7-6dfc65e23654" providerId="AD" clId="Web-{3100CDD0-9BE6-D4CF-382E-8C4C06CAE538}" dt="2025-03-28T15:40:08.444" v="405"/>
          <ac:spMkLst>
            <pc:docMk/>
            <pc:sldMk cId="1966802328" sldId="338"/>
            <ac:spMk id="11" creationId="{FFD136F3-A732-B561-DF4A-94F0543FD855}"/>
          </ac:spMkLst>
        </pc:spChg>
        <pc:picChg chg="add mod">
          <ac:chgData name="Amelie Gonzalez Capdepon" userId="S::ag957@kent.ac.uk::7b238aba-3db4-4d30-92a7-6dfc65e23654" providerId="AD" clId="Web-{3100CDD0-9BE6-D4CF-382E-8C4C06CAE538}" dt="2025-03-28T15:50:35.080" v="774" actId="1076"/>
          <ac:picMkLst>
            <pc:docMk/>
            <pc:sldMk cId="1966802328" sldId="338"/>
            <ac:picMk id="2" creationId="{B95A6254-30CB-A59D-28AC-69A6E3D8F3D3}"/>
          </ac:picMkLst>
        </pc:picChg>
        <pc:picChg chg="add mod">
          <ac:chgData name="Amelie Gonzalez Capdepon" userId="S::ag957@kent.ac.uk::7b238aba-3db4-4d30-92a7-6dfc65e23654" providerId="AD" clId="Web-{3100CDD0-9BE6-D4CF-382E-8C4C06CAE538}" dt="2025-03-28T15:50:24.001" v="769" actId="1076"/>
          <ac:picMkLst>
            <pc:docMk/>
            <pc:sldMk cId="1966802328" sldId="338"/>
            <ac:picMk id="3" creationId="{E08D88DE-CDBF-D9C8-8920-52ABE4C7463D}"/>
          </ac:picMkLst>
        </pc:picChg>
        <pc:picChg chg="add del mod ord">
          <ac:chgData name="Amelie Gonzalez Capdepon" userId="S::ag957@kent.ac.uk::7b238aba-3db4-4d30-92a7-6dfc65e23654" providerId="AD" clId="Web-{3100CDD0-9BE6-D4CF-382E-8C4C06CAE538}" dt="2025-03-28T15:40:00.459" v="402"/>
          <ac:picMkLst>
            <pc:docMk/>
            <pc:sldMk cId="1966802328" sldId="338"/>
            <ac:picMk id="5" creationId="{54104543-2BEB-1DA8-0D56-14C8E099B898}"/>
          </ac:picMkLst>
        </pc:picChg>
        <pc:picChg chg="add del mod modCrop">
          <ac:chgData name="Amelie Gonzalez Capdepon" userId="S::ag957@kent.ac.uk::7b238aba-3db4-4d30-92a7-6dfc65e23654" providerId="AD" clId="Web-{3100CDD0-9BE6-D4CF-382E-8C4C06CAE538}" dt="2025-03-28T15:50:03.032" v="766"/>
          <ac:picMkLst>
            <pc:docMk/>
            <pc:sldMk cId="1966802328" sldId="338"/>
            <ac:picMk id="9" creationId="{AC144237-0651-2F62-D518-C9307AD1F5FC}"/>
          </ac:picMkLst>
        </pc:picChg>
        <pc:picChg chg="add del mod">
          <ac:chgData name="Amelie Gonzalez Capdepon" userId="S::ag957@kent.ac.uk::7b238aba-3db4-4d30-92a7-6dfc65e23654" providerId="AD" clId="Web-{3100CDD0-9BE6-D4CF-382E-8C4C06CAE538}" dt="2025-03-28T15:49:54.751" v="759"/>
          <ac:picMkLst>
            <pc:docMk/>
            <pc:sldMk cId="1966802328" sldId="338"/>
            <ac:picMk id="12" creationId="{101C2A72-A3A1-D315-A9E4-A252AF4F1155}"/>
          </ac:picMkLst>
        </pc:picChg>
      </pc:sldChg>
    </pc:docChg>
  </pc:docChgLst>
  <pc:docChgLst>
    <pc:chgData name="Mateusz Ajose" userId="S::ma2226@kent.ac.uk::a9642a63-0028-47bd-a565-505d090ff106" providerId="AD" clId="Web-{E13B0AC3-B25D-DAE4-8BFD-72DC788D9CFA}"/>
    <pc:docChg chg="mod modSld">
      <pc:chgData name="Mateusz Ajose" userId="S::ma2226@kent.ac.uk::a9642a63-0028-47bd-a565-505d090ff106" providerId="AD" clId="Web-{E13B0AC3-B25D-DAE4-8BFD-72DC788D9CFA}" dt="2025-03-28T15:49:39.090" v="54" actId="14100"/>
      <pc:docMkLst>
        <pc:docMk/>
      </pc:docMkLst>
      <pc:sldChg chg="addSp modSp">
        <pc:chgData name="Mateusz Ajose" userId="S::ma2226@kent.ac.uk::a9642a63-0028-47bd-a565-505d090ff106" providerId="AD" clId="Web-{E13B0AC3-B25D-DAE4-8BFD-72DC788D9CFA}" dt="2025-03-28T15:42:43.781" v="19" actId="14100"/>
        <pc:sldMkLst>
          <pc:docMk/>
          <pc:sldMk cId="4259977132" sldId="268"/>
        </pc:sldMkLst>
        <pc:picChg chg="add mod">
          <ac:chgData name="Mateusz Ajose" userId="S::ma2226@kent.ac.uk::a9642a63-0028-47bd-a565-505d090ff106" providerId="AD" clId="Web-{E13B0AC3-B25D-DAE4-8BFD-72DC788D9CFA}" dt="2025-03-28T15:42:43.781" v="19" actId="14100"/>
          <ac:picMkLst>
            <pc:docMk/>
            <pc:sldMk cId="4259977132" sldId="268"/>
            <ac:picMk id="4" creationId="{478F0807-D93D-CE34-ADB0-0A85967C1190}"/>
          </ac:picMkLst>
        </pc:picChg>
      </pc:sldChg>
      <pc:sldChg chg="addSp delSp modSp">
        <pc:chgData name="Mateusz Ajose" userId="S::ma2226@kent.ac.uk::a9642a63-0028-47bd-a565-505d090ff106" providerId="AD" clId="Web-{E13B0AC3-B25D-DAE4-8BFD-72DC788D9CFA}" dt="2025-03-28T15:41:49.590" v="10"/>
        <pc:sldMkLst>
          <pc:docMk/>
          <pc:sldMk cId="467869221" sldId="280"/>
        </pc:sldMkLst>
        <pc:picChg chg="add del mod">
          <ac:chgData name="Mateusz Ajose" userId="S::ma2226@kent.ac.uk::a9642a63-0028-47bd-a565-505d090ff106" providerId="AD" clId="Web-{E13B0AC3-B25D-DAE4-8BFD-72DC788D9CFA}" dt="2025-03-28T15:41:49.590" v="10"/>
          <ac:picMkLst>
            <pc:docMk/>
            <pc:sldMk cId="467869221" sldId="280"/>
            <ac:picMk id="2" creationId="{4CDF49BD-7CF1-F3D8-C4F5-4043C62022A8}"/>
          </ac:picMkLst>
        </pc:picChg>
      </pc:sldChg>
      <pc:sldChg chg="addSp modSp">
        <pc:chgData name="Mateusz Ajose" userId="S::ma2226@kent.ac.uk::a9642a63-0028-47bd-a565-505d090ff106" providerId="AD" clId="Web-{E13B0AC3-B25D-DAE4-8BFD-72DC788D9CFA}" dt="2025-03-28T15:41:32.557" v="7" actId="14100"/>
        <pc:sldMkLst>
          <pc:docMk/>
          <pc:sldMk cId="2187499088" sldId="297"/>
        </pc:sldMkLst>
        <pc:picChg chg="add mod">
          <ac:chgData name="Mateusz Ajose" userId="S::ma2226@kent.ac.uk::a9642a63-0028-47bd-a565-505d090ff106" providerId="AD" clId="Web-{E13B0AC3-B25D-DAE4-8BFD-72DC788D9CFA}" dt="2025-03-28T15:41:32.557" v="7" actId="14100"/>
          <ac:picMkLst>
            <pc:docMk/>
            <pc:sldMk cId="2187499088" sldId="297"/>
            <ac:picMk id="3" creationId="{BE48CA36-EFA9-62D0-908B-32374428F2DA}"/>
          </ac:picMkLst>
        </pc:picChg>
      </pc:sldChg>
      <pc:sldChg chg="addSp modSp">
        <pc:chgData name="Mateusz Ajose" userId="S::ma2226@kent.ac.uk::a9642a63-0028-47bd-a565-505d090ff106" providerId="AD" clId="Web-{E13B0AC3-B25D-DAE4-8BFD-72DC788D9CFA}" dt="2025-03-28T15:39:50.926" v="2" actId="14100"/>
        <pc:sldMkLst>
          <pc:docMk/>
          <pc:sldMk cId="1521338745" sldId="299"/>
        </pc:sldMkLst>
        <pc:picChg chg="add mod">
          <ac:chgData name="Mateusz Ajose" userId="S::ma2226@kent.ac.uk::a9642a63-0028-47bd-a565-505d090ff106" providerId="AD" clId="Web-{E13B0AC3-B25D-DAE4-8BFD-72DC788D9CFA}" dt="2025-03-28T15:39:50.926" v="2" actId="14100"/>
          <ac:picMkLst>
            <pc:docMk/>
            <pc:sldMk cId="1521338745" sldId="299"/>
            <ac:picMk id="3" creationId="{99395C8A-5C29-C1D9-EF7A-FFBD2CC8A394}"/>
          </ac:picMkLst>
        </pc:picChg>
      </pc:sldChg>
      <pc:sldChg chg="addSp delSp modSp">
        <pc:chgData name="Mateusz Ajose" userId="S::ma2226@kent.ac.uk::a9642a63-0028-47bd-a565-505d090ff106" providerId="AD" clId="Web-{E13B0AC3-B25D-DAE4-8BFD-72DC788D9CFA}" dt="2025-03-28T15:49:12.197" v="52"/>
        <pc:sldMkLst>
          <pc:docMk/>
          <pc:sldMk cId="1564883147" sldId="307"/>
        </pc:sldMkLst>
        <pc:picChg chg="add del mod">
          <ac:chgData name="Mateusz Ajose" userId="S::ma2226@kent.ac.uk::a9642a63-0028-47bd-a565-505d090ff106" providerId="AD" clId="Web-{E13B0AC3-B25D-DAE4-8BFD-72DC788D9CFA}" dt="2025-03-28T15:49:12.197" v="52"/>
          <ac:picMkLst>
            <pc:docMk/>
            <pc:sldMk cId="1564883147" sldId="307"/>
            <ac:picMk id="4" creationId="{E91C5622-EEFA-9E60-51C2-BF0325C4740D}"/>
          </ac:picMkLst>
        </pc:picChg>
      </pc:sldChg>
      <pc:sldChg chg="addSp delSp modSp">
        <pc:chgData name="Mateusz Ajose" userId="S::ma2226@kent.ac.uk::a9642a63-0028-47bd-a565-505d090ff106" providerId="AD" clId="Web-{E13B0AC3-B25D-DAE4-8BFD-72DC788D9CFA}" dt="2025-03-28T15:45:59.169" v="42" actId="14100"/>
        <pc:sldMkLst>
          <pc:docMk/>
          <pc:sldMk cId="314630555" sldId="308"/>
        </pc:sldMkLst>
        <pc:picChg chg="add mod">
          <ac:chgData name="Mateusz Ajose" userId="S::ma2226@kent.ac.uk::a9642a63-0028-47bd-a565-505d090ff106" providerId="AD" clId="Web-{E13B0AC3-B25D-DAE4-8BFD-72DC788D9CFA}" dt="2025-03-28T15:45:59.169" v="42" actId="14100"/>
          <ac:picMkLst>
            <pc:docMk/>
            <pc:sldMk cId="314630555" sldId="308"/>
            <ac:picMk id="5" creationId="{D8121E0E-A670-EF0A-E2CD-5DED1E3AA322}"/>
          </ac:picMkLst>
        </pc:picChg>
        <pc:picChg chg="mod">
          <ac:chgData name="Mateusz Ajose" userId="S::ma2226@kent.ac.uk::a9642a63-0028-47bd-a565-505d090ff106" providerId="AD" clId="Web-{E13B0AC3-B25D-DAE4-8BFD-72DC788D9CFA}" dt="2025-03-28T15:45:37.214" v="36" actId="1076"/>
          <ac:picMkLst>
            <pc:docMk/>
            <pc:sldMk cId="314630555" sldId="308"/>
            <ac:picMk id="6" creationId="{CA6E2C6C-254B-C6F2-745A-F1BE18E9BD7D}"/>
          </ac:picMkLst>
        </pc:picChg>
        <pc:picChg chg="add del">
          <ac:chgData name="Mateusz Ajose" userId="S::ma2226@kent.ac.uk::a9642a63-0028-47bd-a565-505d090ff106" providerId="AD" clId="Web-{E13B0AC3-B25D-DAE4-8BFD-72DC788D9CFA}" dt="2025-03-28T15:45:51.934" v="39"/>
          <ac:picMkLst>
            <pc:docMk/>
            <pc:sldMk cId="314630555" sldId="308"/>
            <ac:picMk id="8" creationId="{5440EAE9-5AAE-2F9A-0211-CA734D0BA0A5}"/>
          </ac:picMkLst>
        </pc:picChg>
      </pc:sldChg>
      <pc:sldChg chg="addSp modSp">
        <pc:chgData name="Mateusz Ajose" userId="S::ma2226@kent.ac.uk::a9642a63-0028-47bd-a565-505d090ff106" providerId="AD" clId="Web-{E13B0AC3-B25D-DAE4-8BFD-72DC788D9CFA}" dt="2025-03-28T15:43:09.001" v="23" actId="14100"/>
        <pc:sldMkLst>
          <pc:docMk/>
          <pc:sldMk cId="187886237" sldId="309"/>
        </pc:sldMkLst>
        <pc:picChg chg="add mod">
          <ac:chgData name="Mateusz Ajose" userId="S::ma2226@kent.ac.uk::a9642a63-0028-47bd-a565-505d090ff106" providerId="AD" clId="Web-{E13B0AC3-B25D-DAE4-8BFD-72DC788D9CFA}" dt="2025-03-28T15:43:09.001" v="23" actId="14100"/>
          <ac:picMkLst>
            <pc:docMk/>
            <pc:sldMk cId="187886237" sldId="309"/>
            <ac:picMk id="4" creationId="{B94B1642-C1A6-F94F-CFE9-BAA045EE6119}"/>
          </ac:picMkLst>
        </pc:picChg>
      </pc:sldChg>
      <pc:sldChg chg="addSp modSp">
        <pc:chgData name="Mateusz Ajose" userId="S::ma2226@kent.ac.uk::a9642a63-0028-47bd-a565-505d090ff106" providerId="AD" clId="Web-{E13B0AC3-B25D-DAE4-8BFD-72DC788D9CFA}" dt="2025-03-28T15:45:30.979" v="34" actId="14100"/>
        <pc:sldMkLst>
          <pc:docMk/>
          <pc:sldMk cId="2653819284" sldId="310"/>
        </pc:sldMkLst>
        <pc:picChg chg="mod">
          <ac:chgData name="Mateusz Ajose" userId="S::ma2226@kent.ac.uk::a9642a63-0028-47bd-a565-505d090ff106" providerId="AD" clId="Web-{E13B0AC3-B25D-DAE4-8BFD-72DC788D9CFA}" dt="2025-03-28T15:45:30.979" v="34" actId="14100"/>
          <ac:picMkLst>
            <pc:docMk/>
            <pc:sldMk cId="2653819284" sldId="310"/>
            <ac:picMk id="5" creationId="{B74A15ED-96D4-C7D3-40D7-A6B6C159D83C}"/>
          </ac:picMkLst>
        </pc:picChg>
        <pc:picChg chg="add mod">
          <ac:chgData name="Mateusz Ajose" userId="S::ma2226@kent.ac.uk::a9642a63-0028-47bd-a565-505d090ff106" providerId="AD" clId="Web-{E13B0AC3-B25D-DAE4-8BFD-72DC788D9CFA}" dt="2025-03-28T15:44:08.552" v="31" actId="14100"/>
          <ac:picMkLst>
            <pc:docMk/>
            <pc:sldMk cId="2653819284" sldId="310"/>
            <ac:picMk id="6" creationId="{BC013EE8-B8A0-414E-7E30-20B759108864}"/>
          </ac:picMkLst>
        </pc:picChg>
      </pc:sldChg>
      <pc:sldChg chg="addSp delSp modSp">
        <pc:chgData name="Mateusz Ajose" userId="S::ma2226@kent.ac.uk::a9642a63-0028-47bd-a565-505d090ff106" providerId="AD" clId="Web-{E13B0AC3-B25D-DAE4-8BFD-72DC788D9CFA}" dt="2025-03-28T15:42:08.653" v="13"/>
        <pc:sldMkLst>
          <pc:docMk/>
          <pc:sldMk cId="2905692708" sldId="313"/>
        </pc:sldMkLst>
        <pc:picChg chg="add del mod">
          <ac:chgData name="Mateusz Ajose" userId="S::ma2226@kent.ac.uk::a9642a63-0028-47bd-a565-505d090ff106" providerId="AD" clId="Web-{E13B0AC3-B25D-DAE4-8BFD-72DC788D9CFA}" dt="2025-03-28T15:42:08.653" v="13"/>
          <ac:picMkLst>
            <pc:docMk/>
            <pc:sldMk cId="2905692708" sldId="313"/>
            <ac:picMk id="3" creationId="{990353D2-2450-4EAB-F1AC-ABE03613C9C0}"/>
          </ac:picMkLst>
        </pc:picChg>
      </pc:sldChg>
      <pc:sldChg chg="addSp">
        <pc:chgData name="Mateusz Ajose" userId="S::ma2226@kent.ac.uk::a9642a63-0028-47bd-a565-505d090ff106" providerId="AD" clId="Web-{E13B0AC3-B25D-DAE4-8BFD-72DC788D9CFA}" dt="2025-03-28T15:46:21.295" v="46"/>
        <pc:sldMkLst>
          <pc:docMk/>
          <pc:sldMk cId="2632437155" sldId="315"/>
        </pc:sldMkLst>
        <pc:picChg chg="add">
          <ac:chgData name="Mateusz Ajose" userId="S::ma2226@kent.ac.uk::a9642a63-0028-47bd-a565-505d090ff106" providerId="AD" clId="Web-{E13B0AC3-B25D-DAE4-8BFD-72DC788D9CFA}" dt="2025-03-28T15:46:21.295" v="46"/>
          <ac:picMkLst>
            <pc:docMk/>
            <pc:sldMk cId="2632437155" sldId="315"/>
            <ac:picMk id="5" creationId="{F77AE79E-C51D-F61A-F6CC-FB466953665A}"/>
          </ac:picMkLst>
        </pc:picChg>
      </pc:sldChg>
      <pc:sldChg chg="addSp modSp">
        <pc:chgData name="Mateusz Ajose" userId="S::ma2226@kent.ac.uk::a9642a63-0028-47bd-a565-505d090ff106" providerId="AD" clId="Web-{E13B0AC3-B25D-DAE4-8BFD-72DC788D9CFA}" dt="2025-03-28T15:43:32.675" v="26" actId="14100"/>
        <pc:sldMkLst>
          <pc:docMk/>
          <pc:sldMk cId="1406678820" sldId="318"/>
        </pc:sldMkLst>
        <pc:picChg chg="add mod">
          <ac:chgData name="Mateusz Ajose" userId="S::ma2226@kent.ac.uk::a9642a63-0028-47bd-a565-505d090ff106" providerId="AD" clId="Web-{E13B0AC3-B25D-DAE4-8BFD-72DC788D9CFA}" dt="2025-03-28T15:43:32.675" v="26" actId="14100"/>
          <ac:picMkLst>
            <pc:docMk/>
            <pc:sldMk cId="1406678820" sldId="318"/>
            <ac:picMk id="3" creationId="{9F42FB69-8F70-17FE-9282-38C5AB4280BD}"/>
          </ac:picMkLst>
        </pc:picChg>
      </pc:sldChg>
      <pc:sldChg chg="addSp modSp">
        <pc:chgData name="Mateusz Ajose" userId="S::ma2226@kent.ac.uk::a9642a63-0028-47bd-a565-505d090ff106" providerId="AD" clId="Web-{E13B0AC3-B25D-DAE4-8BFD-72DC788D9CFA}" dt="2025-03-28T15:46:14.967" v="45" actId="14100"/>
        <pc:sldMkLst>
          <pc:docMk/>
          <pc:sldMk cId="1413044287" sldId="325"/>
        </pc:sldMkLst>
        <pc:picChg chg="add mod">
          <ac:chgData name="Mateusz Ajose" userId="S::ma2226@kent.ac.uk::a9642a63-0028-47bd-a565-505d090ff106" providerId="AD" clId="Web-{E13B0AC3-B25D-DAE4-8BFD-72DC788D9CFA}" dt="2025-03-28T15:46:14.967" v="45" actId="14100"/>
          <ac:picMkLst>
            <pc:docMk/>
            <pc:sldMk cId="1413044287" sldId="325"/>
            <ac:picMk id="4" creationId="{91EDFF1F-980E-36FC-4B30-AD12A73108C2}"/>
          </ac:picMkLst>
        </pc:picChg>
      </pc:sldChg>
      <pc:sldChg chg="modSp">
        <pc:chgData name="Mateusz Ajose" userId="S::ma2226@kent.ac.uk::a9642a63-0028-47bd-a565-505d090ff106" providerId="AD" clId="Web-{E13B0AC3-B25D-DAE4-8BFD-72DC788D9CFA}" dt="2025-03-28T15:49:39.090" v="54" actId="14100"/>
        <pc:sldMkLst>
          <pc:docMk/>
          <pc:sldMk cId="1966802328" sldId="338"/>
        </pc:sldMkLst>
        <pc:picChg chg="mod">
          <ac:chgData name="Mateusz Ajose" userId="S::ma2226@kent.ac.uk::a9642a63-0028-47bd-a565-505d090ff106" providerId="AD" clId="Web-{E13B0AC3-B25D-DAE4-8BFD-72DC788D9CFA}" dt="2025-03-28T15:49:39.090" v="54" actId="14100"/>
          <ac:picMkLst>
            <pc:docMk/>
            <pc:sldMk cId="1966802328" sldId="338"/>
            <ac:picMk id="9" creationId="{AC144237-0651-2F62-D518-C9307AD1F5FC}"/>
          </ac:picMkLst>
        </pc:picChg>
        <pc:picChg chg="mod">
          <ac:chgData name="Mateusz Ajose" userId="S::ma2226@kent.ac.uk::a9642a63-0028-47bd-a565-505d090ff106" providerId="AD" clId="Web-{E13B0AC3-B25D-DAE4-8BFD-72DC788D9CFA}" dt="2025-03-28T15:49:33.370" v="53" actId="1076"/>
          <ac:picMkLst>
            <pc:docMk/>
            <pc:sldMk cId="1966802328" sldId="338"/>
            <ac:picMk id="12" creationId="{101C2A72-A3A1-D315-A9E4-A252AF4F1155}"/>
          </ac:picMkLst>
        </pc:picChg>
      </pc:sldChg>
    </pc:docChg>
  </pc:docChgLst>
  <pc:docChgLst>
    <pc:chgData name="Conor Woollatt" userId="S::cw734@kent.ac.uk::acf54821-b01f-4942-8acf-2b4ee66086ed" providerId="AD" clId="Web-{DA9408E9-BBFA-8B60-D983-D0490835565C}"/>
    <pc:docChg chg="modSld">
      <pc:chgData name="Conor Woollatt" userId="S::cw734@kent.ac.uk::acf54821-b01f-4942-8acf-2b4ee66086ed" providerId="AD" clId="Web-{DA9408E9-BBFA-8B60-D983-D0490835565C}" dt="2025-03-28T14:48:08.283" v="179"/>
      <pc:docMkLst>
        <pc:docMk/>
      </pc:docMkLst>
      <pc:sldChg chg="mod modShow">
        <pc:chgData name="Conor Woollatt" userId="S::cw734@kent.ac.uk::acf54821-b01f-4942-8acf-2b4ee66086ed" providerId="AD" clId="Web-{DA9408E9-BBFA-8B60-D983-D0490835565C}" dt="2025-03-28T14:48:08.283" v="179"/>
        <pc:sldMkLst>
          <pc:docMk/>
          <pc:sldMk cId="1406678820" sldId="318"/>
        </pc:sldMkLst>
      </pc:sldChg>
      <pc:sldChg chg="modSp">
        <pc:chgData name="Conor Woollatt" userId="S::cw734@kent.ac.uk::acf54821-b01f-4942-8acf-2b4ee66086ed" providerId="AD" clId="Web-{DA9408E9-BBFA-8B60-D983-D0490835565C}" dt="2025-03-28T14:40:24.264" v="3" actId="20577"/>
        <pc:sldMkLst>
          <pc:docMk/>
          <pc:sldMk cId="798553751" sldId="334"/>
        </pc:sldMkLst>
        <pc:spChg chg="mod">
          <ac:chgData name="Conor Woollatt" userId="S::cw734@kent.ac.uk::acf54821-b01f-4942-8acf-2b4ee66086ed" providerId="AD" clId="Web-{DA9408E9-BBFA-8B60-D983-D0490835565C}" dt="2025-03-28T14:40:24.264" v="3" actId="20577"/>
          <ac:spMkLst>
            <pc:docMk/>
            <pc:sldMk cId="798553751" sldId="334"/>
            <ac:spMk id="3" creationId="{3E2763EA-5A81-FF93-F7FF-E77977921589}"/>
          </ac:spMkLst>
        </pc:spChg>
      </pc:sldChg>
      <pc:sldChg chg="modSp">
        <pc:chgData name="Conor Woollatt" userId="S::cw734@kent.ac.uk::acf54821-b01f-4942-8acf-2b4ee66086ed" providerId="AD" clId="Web-{DA9408E9-BBFA-8B60-D983-D0490835565C}" dt="2025-03-28T14:45:47.981" v="178" actId="1076"/>
        <pc:sldMkLst>
          <pc:docMk/>
          <pc:sldMk cId="3649260257" sldId="335"/>
        </pc:sldMkLst>
        <pc:spChg chg="mod">
          <ac:chgData name="Conor Woollatt" userId="S::cw734@kent.ac.uk::acf54821-b01f-4942-8acf-2b4ee66086ed" providerId="AD" clId="Web-{DA9408E9-BBFA-8B60-D983-D0490835565C}" dt="2025-03-28T14:45:47.965" v="177" actId="1076"/>
          <ac:spMkLst>
            <pc:docMk/>
            <pc:sldMk cId="3649260257" sldId="335"/>
            <ac:spMk id="2" creationId="{DC8BFA8C-DEF4-8226-0399-BE9EB02C9D32}"/>
          </ac:spMkLst>
        </pc:spChg>
        <pc:spChg chg="mod">
          <ac:chgData name="Conor Woollatt" userId="S::cw734@kent.ac.uk::acf54821-b01f-4942-8acf-2b4ee66086ed" providerId="AD" clId="Web-{DA9408E9-BBFA-8B60-D983-D0490835565C}" dt="2025-03-28T14:45:47.981" v="178" actId="1076"/>
          <ac:spMkLst>
            <pc:docMk/>
            <pc:sldMk cId="3649260257" sldId="335"/>
            <ac:spMk id="3" creationId="{7DBF13CF-F704-6498-B717-ED0B673F3BC9}"/>
          </ac:spMkLst>
        </pc:spChg>
      </pc:sldChg>
      <pc:sldChg chg="modSp">
        <pc:chgData name="Conor Woollatt" userId="S::cw734@kent.ac.uk::acf54821-b01f-4942-8acf-2b4ee66086ed" providerId="AD" clId="Web-{DA9408E9-BBFA-8B60-D983-D0490835565C}" dt="2025-03-28T14:43:37.085" v="176" actId="20577"/>
        <pc:sldMkLst>
          <pc:docMk/>
          <pc:sldMk cId="1543674409" sldId="336"/>
        </pc:sldMkLst>
        <pc:spChg chg="mod">
          <ac:chgData name="Conor Woollatt" userId="S::cw734@kent.ac.uk::acf54821-b01f-4942-8acf-2b4ee66086ed" providerId="AD" clId="Web-{DA9408E9-BBFA-8B60-D983-D0490835565C}" dt="2025-03-28T14:43:37.085" v="176" actId="20577"/>
          <ac:spMkLst>
            <pc:docMk/>
            <pc:sldMk cId="1543674409" sldId="336"/>
            <ac:spMk id="3" creationId="{30A3BEF0-350A-8773-8B1E-E4D4801F4763}"/>
          </ac:spMkLst>
        </pc:spChg>
      </pc:sldChg>
    </pc:docChg>
  </pc:docChgLst>
  <pc:docChgLst>
    <pc:chgData name="Conor Woollatt" userId="S::cw734@kent.ac.uk::acf54821-b01f-4942-8acf-2b4ee66086ed" providerId="AD" clId="Web-{3D39661E-5175-D314-EE7D-4527A97CC1D4}"/>
    <pc:docChg chg="addSld delSld modSld">
      <pc:chgData name="Conor Woollatt" userId="S::cw734@kent.ac.uk::acf54821-b01f-4942-8acf-2b4ee66086ed" providerId="AD" clId="Web-{3D39661E-5175-D314-EE7D-4527A97CC1D4}" dt="2025-03-24T23:15:23.204" v="1580" actId="20577"/>
      <pc:docMkLst>
        <pc:docMk/>
      </pc:docMkLst>
      <pc:sldChg chg="addSp delSp modSp">
        <pc:chgData name="Conor Woollatt" userId="S::cw734@kent.ac.uk::acf54821-b01f-4942-8acf-2b4ee66086ed" providerId="AD" clId="Web-{3D39661E-5175-D314-EE7D-4527A97CC1D4}" dt="2025-03-24T23:15:23.204" v="1580" actId="20577"/>
        <pc:sldMkLst>
          <pc:docMk/>
          <pc:sldMk cId="643777997" sldId="266"/>
        </pc:sldMkLst>
        <pc:spChg chg="mod">
          <ac:chgData name="Conor Woollatt" userId="S::cw734@kent.ac.uk::acf54821-b01f-4942-8acf-2b4ee66086ed" providerId="AD" clId="Web-{3D39661E-5175-D314-EE7D-4527A97CC1D4}" dt="2025-03-24T23:08:55.293" v="1416" actId="20577"/>
          <ac:spMkLst>
            <pc:docMk/>
            <pc:sldMk cId="643777997" sldId="266"/>
            <ac:spMk id="2" creationId="{5D030A76-B788-B363-104E-266B7C7F7208}"/>
          </ac:spMkLst>
        </pc:spChg>
        <pc:spChg chg="mod">
          <ac:chgData name="Conor Woollatt" userId="S::cw734@kent.ac.uk::acf54821-b01f-4942-8acf-2b4ee66086ed" providerId="AD" clId="Web-{3D39661E-5175-D314-EE7D-4527A97CC1D4}" dt="2025-03-24T23:15:23.204" v="1580" actId="20577"/>
          <ac:spMkLst>
            <pc:docMk/>
            <pc:sldMk cId="643777997" sldId="266"/>
            <ac:spMk id="3" creationId="{05948542-FCE1-3AE6-C6C9-17975609DF70}"/>
          </ac:spMkLst>
        </pc:spChg>
      </pc:sldChg>
      <pc:sldChg chg="modSp">
        <pc:chgData name="Conor Woollatt" userId="S::cw734@kent.ac.uk::acf54821-b01f-4942-8acf-2b4ee66086ed" providerId="AD" clId="Web-{3D39661E-5175-D314-EE7D-4527A97CC1D4}" dt="2025-03-24T22:54:19.457" v="281" actId="20577"/>
        <pc:sldMkLst>
          <pc:docMk/>
          <pc:sldMk cId="2184472291" sldId="282"/>
        </pc:sldMkLst>
        <pc:spChg chg="mod">
          <ac:chgData name="Conor Woollatt" userId="S::cw734@kent.ac.uk::acf54821-b01f-4942-8acf-2b4ee66086ed" providerId="AD" clId="Web-{3D39661E-5175-D314-EE7D-4527A97CC1D4}" dt="2025-03-24T22:54:19.457" v="281" actId="20577"/>
          <ac:spMkLst>
            <pc:docMk/>
            <pc:sldMk cId="2184472291" sldId="282"/>
            <ac:spMk id="7" creationId="{4AB1CD4B-2C7F-1593-8E69-B7450F3DCAD6}"/>
          </ac:spMkLst>
        </pc:spChg>
      </pc:sldChg>
      <pc:sldChg chg="modSp modCm">
        <pc:chgData name="Conor Woollatt" userId="S::cw734@kent.ac.uk::acf54821-b01f-4942-8acf-2b4ee66086ed" providerId="AD" clId="Web-{3D39661E-5175-D314-EE7D-4527A97CC1D4}" dt="2025-03-24T23:05:14.947" v="1192" actId="20577"/>
        <pc:sldMkLst>
          <pc:docMk/>
          <pc:sldMk cId="2371878685" sldId="293"/>
        </pc:sldMkLst>
        <pc:spChg chg="mod">
          <ac:chgData name="Conor Woollatt" userId="S::cw734@kent.ac.uk::acf54821-b01f-4942-8acf-2b4ee66086ed" providerId="AD" clId="Web-{3D39661E-5175-D314-EE7D-4527A97CC1D4}" dt="2025-03-24T23:05:14.947" v="1192" actId="20577"/>
          <ac:spMkLst>
            <pc:docMk/>
            <pc:sldMk cId="2371878685" sldId="293"/>
            <ac:spMk id="3" creationId="{834A5E60-F9CA-D553-53DF-1C42A33D95E2}"/>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3D39661E-5175-D314-EE7D-4527A97CC1D4}" dt="2025-03-24T23:05:14.947" v="1192" actId="20577"/>
              <pc2:cmMkLst xmlns:pc2="http://schemas.microsoft.com/office/powerpoint/2019/9/main/command">
                <pc:docMk/>
                <pc:sldMk cId="2371878685" sldId="293"/>
                <pc2:cmMk id="{87F39889-68A8-4EAC-A243-433806E5132F}"/>
              </pc2:cmMkLst>
            </pc226:cmChg>
          </p:ext>
        </pc:extLst>
      </pc:sldChg>
      <pc:sldChg chg="modSp">
        <pc:chgData name="Conor Woollatt" userId="S::cw734@kent.ac.uk::acf54821-b01f-4942-8acf-2b4ee66086ed" providerId="AD" clId="Web-{3D39661E-5175-D314-EE7D-4527A97CC1D4}" dt="2025-03-24T23:08:38.965" v="1393" actId="20577"/>
        <pc:sldMkLst>
          <pc:docMk/>
          <pc:sldMk cId="2543394827" sldId="301"/>
        </pc:sldMkLst>
        <pc:spChg chg="mod">
          <ac:chgData name="Conor Woollatt" userId="S::cw734@kent.ac.uk::acf54821-b01f-4942-8acf-2b4ee66086ed" providerId="AD" clId="Web-{3D39661E-5175-D314-EE7D-4527A97CC1D4}" dt="2025-03-24T23:08:38.965" v="1393" actId="20577"/>
          <ac:spMkLst>
            <pc:docMk/>
            <pc:sldMk cId="2543394827" sldId="301"/>
            <ac:spMk id="3" creationId="{4D97EB9D-E001-BC27-161F-C28DA291165B}"/>
          </ac:spMkLst>
        </pc:spChg>
      </pc:sldChg>
      <pc:sldChg chg="modSp">
        <pc:chgData name="Conor Woollatt" userId="S::cw734@kent.ac.uk::acf54821-b01f-4942-8acf-2b4ee66086ed" providerId="AD" clId="Web-{3D39661E-5175-D314-EE7D-4527A97CC1D4}" dt="2025-03-24T23:01:09.492" v="963" actId="20577"/>
        <pc:sldMkLst>
          <pc:docMk/>
          <pc:sldMk cId="3576573676" sldId="304"/>
        </pc:sldMkLst>
        <pc:spChg chg="mod">
          <ac:chgData name="Conor Woollatt" userId="S::cw734@kent.ac.uk::acf54821-b01f-4942-8acf-2b4ee66086ed" providerId="AD" clId="Web-{3D39661E-5175-D314-EE7D-4527A97CC1D4}" dt="2025-03-24T22:51:37.799" v="67" actId="20577"/>
          <ac:spMkLst>
            <pc:docMk/>
            <pc:sldMk cId="3576573676" sldId="304"/>
            <ac:spMk id="2" creationId="{50F7A5DE-E6BE-33D2-C695-0C0965E47F23}"/>
          </ac:spMkLst>
        </pc:spChg>
        <pc:spChg chg="mod">
          <ac:chgData name="Conor Woollatt" userId="S::cw734@kent.ac.uk::acf54821-b01f-4942-8acf-2b4ee66086ed" providerId="AD" clId="Web-{3D39661E-5175-D314-EE7D-4527A97CC1D4}" dt="2025-03-24T23:01:09.492" v="963" actId="20577"/>
          <ac:spMkLst>
            <pc:docMk/>
            <pc:sldMk cId="3576573676" sldId="304"/>
            <ac:spMk id="3" creationId="{60C97998-05FB-68B9-3C3A-1C4A41D12D32}"/>
          </ac:spMkLst>
        </pc:spChg>
      </pc:sldChg>
      <pc:sldChg chg="addSp delSp modSp del">
        <pc:chgData name="Conor Woollatt" userId="S::cw734@kent.ac.uk::acf54821-b01f-4942-8acf-2b4ee66086ed" providerId="AD" clId="Web-{3D39661E-5175-D314-EE7D-4527A97CC1D4}" dt="2025-03-24T22:50:28.674" v="2"/>
        <pc:sldMkLst>
          <pc:docMk/>
          <pc:sldMk cId="1957665739" sldId="305"/>
        </pc:sldMkLst>
      </pc:sldChg>
      <pc:sldChg chg="modSp new">
        <pc:chgData name="Conor Woollatt" userId="S::cw734@kent.ac.uk::acf54821-b01f-4942-8acf-2b4ee66086ed" providerId="AD" clId="Web-{3D39661E-5175-D314-EE7D-4527A97CC1D4}" dt="2025-03-24T22:51:19.424" v="40" actId="20577"/>
        <pc:sldMkLst>
          <pc:docMk/>
          <pc:sldMk cId="2494998847" sldId="305"/>
        </pc:sldMkLst>
        <pc:spChg chg="mod">
          <ac:chgData name="Conor Woollatt" userId="S::cw734@kent.ac.uk::acf54821-b01f-4942-8acf-2b4ee66086ed" providerId="AD" clId="Web-{3D39661E-5175-D314-EE7D-4527A97CC1D4}" dt="2025-03-24T22:51:19.424" v="40" actId="20577"/>
          <ac:spMkLst>
            <pc:docMk/>
            <pc:sldMk cId="2494998847" sldId="305"/>
            <ac:spMk id="3" creationId="{CE179EE2-F757-AD3B-90AB-A1F4AB9E3788}"/>
          </ac:spMkLst>
        </pc:spChg>
      </pc:sldChg>
      <pc:sldChg chg="addSp modSp add replId">
        <pc:chgData name="Conor Woollatt" userId="S::cw734@kent.ac.uk::acf54821-b01f-4942-8acf-2b4ee66086ed" providerId="AD" clId="Web-{3D39661E-5175-D314-EE7D-4527A97CC1D4}" dt="2025-03-24T23:02:30.899" v="1040" actId="14100"/>
        <pc:sldMkLst>
          <pc:docMk/>
          <pc:sldMk cId="2035547259" sldId="306"/>
        </pc:sldMkLst>
        <pc:spChg chg="mod">
          <ac:chgData name="Conor Woollatt" userId="S::cw734@kent.ac.uk::acf54821-b01f-4942-8acf-2b4ee66086ed" providerId="AD" clId="Web-{3D39661E-5175-D314-EE7D-4527A97CC1D4}" dt="2025-03-24T23:01:52.430" v="999" actId="20577"/>
          <ac:spMkLst>
            <pc:docMk/>
            <pc:sldMk cId="2035547259" sldId="306"/>
            <ac:spMk id="2" creationId="{8833B8FE-43AB-37AC-80B4-92905A28CB55}"/>
          </ac:spMkLst>
        </pc:spChg>
        <pc:spChg chg="mod">
          <ac:chgData name="Conor Woollatt" userId="S::cw734@kent.ac.uk::acf54821-b01f-4942-8acf-2b4ee66086ed" providerId="AD" clId="Web-{3D39661E-5175-D314-EE7D-4527A97CC1D4}" dt="2025-03-24T23:02:20.743" v="1034" actId="14100"/>
          <ac:spMkLst>
            <pc:docMk/>
            <pc:sldMk cId="2035547259" sldId="306"/>
            <ac:spMk id="3" creationId="{B6EC3FA2-24E2-52BC-A09C-DE23F28288F8}"/>
          </ac:spMkLst>
        </pc:spChg>
        <pc:picChg chg="add mod modCrop">
          <ac:chgData name="Conor Woollatt" userId="S::cw734@kent.ac.uk::acf54821-b01f-4942-8acf-2b4ee66086ed" providerId="AD" clId="Web-{3D39661E-5175-D314-EE7D-4527A97CC1D4}" dt="2025-03-24T23:02:30.899" v="1040" actId="14100"/>
          <ac:picMkLst>
            <pc:docMk/>
            <pc:sldMk cId="2035547259" sldId="306"/>
            <ac:picMk id="4" creationId="{BAC2F847-A2EE-5E9A-1BCF-9B6BD83B66B7}"/>
          </ac:picMkLst>
        </pc:picChg>
      </pc:sldChg>
    </pc:docChg>
  </pc:docChgLst>
  <pc:docChgLst>
    <pc:chgData name="Conor Woollatt" userId="S::cw734@kent.ac.uk::acf54821-b01f-4942-8acf-2b4ee66086ed" providerId="AD" clId="Web-{5F49105F-3843-F565-0466-1D50574146B9}"/>
    <pc:docChg chg="modSld">
      <pc:chgData name="Conor Woollatt" userId="S::cw734@kent.ac.uk::acf54821-b01f-4942-8acf-2b4ee66086ed" providerId="AD" clId="Web-{5F49105F-3843-F565-0466-1D50574146B9}" dt="2025-03-25T21:30:39.252" v="31" actId="1076"/>
      <pc:docMkLst>
        <pc:docMk/>
      </pc:docMkLst>
      <pc:sldChg chg="addSp modSp">
        <pc:chgData name="Conor Woollatt" userId="S::cw734@kent.ac.uk::acf54821-b01f-4942-8acf-2b4ee66086ed" providerId="AD" clId="Web-{5F49105F-3843-F565-0466-1D50574146B9}" dt="2025-03-25T21:30:39.252" v="31" actId="1076"/>
        <pc:sldMkLst>
          <pc:docMk/>
          <pc:sldMk cId="314630555" sldId="308"/>
        </pc:sldMkLst>
        <pc:spChg chg="mod">
          <ac:chgData name="Conor Woollatt" userId="S::cw734@kent.ac.uk::acf54821-b01f-4942-8acf-2b4ee66086ed" providerId="AD" clId="Web-{5F49105F-3843-F565-0466-1D50574146B9}" dt="2025-03-25T21:30:39.252" v="31" actId="1076"/>
          <ac:spMkLst>
            <pc:docMk/>
            <pc:sldMk cId="314630555" sldId="308"/>
            <ac:spMk id="2" creationId="{4125C495-D49E-8F77-99FF-B9B4CB48C98C}"/>
          </ac:spMkLst>
        </pc:spChg>
        <pc:spChg chg="mod">
          <ac:chgData name="Conor Woollatt" userId="S::cw734@kent.ac.uk::acf54821-b01f-4942-8acf-2b4ee66086ed" providerId="AD" clId="Web-{5F49105F-3843-F565-0466-1D50574146B9}" dt="2025-03-25T21:30:28.767" v="28" actId="14100"/>
          <ac:spMkLst>
            <pc:docMk/>
            <pc:sldMk cId="314630555" sldId="308"/>
            <ac:spMk id="4" creationId="{28F23F56-FF29-A1F9-373A-DEF2ED1E3826}"/>
          </ac:spMkLst>
        </pc:spChg>
        <pc:picChg chg="add">
          <ac:chgData name="Conor Woollatt" userId="S::cw734@kent.ac.uk::acf54821-b01f-4942-8acf-2b4ee66086ed" providerId="AD" clId="Web-{5F49105F-3843-F565-0466-1D50574146B9}" dt="2025-03-25T21:30:25.236" v="27"/>
          <ac:picMkLst>
            <pc:docMk/>
            <pc:sldMk cId="314630555" sldId="308"/>
            <ac:picMk id="5" creationId="{CEF7C6EA-2ABE-9FA0-0E9E-1289C099EC61}"/>
          </ac:picMkLst>
        </pc:picChg>
      </pc:sldChg>
      <pc:sldChg chg="modSp modCm">
        <pc:chgData name="Conor Woollatt" userId="S::cw734@kent.ac.uk::acf54821-b01f-4942-8acf-2b4ee66086ed" providerId="AD" clId="Web-{5F49105F-3843-F565-0466-1D50574146B9}" dt="2025-03-25T21:15:52.069" v="26" actId="20577"/>
        <pc:sldMkLst>
          <pc:docMk/>
          <pc:sldMk cId="2632437155" sldId="315"/>
        </pc:sldMkLst>
        <pc:spChg chg="mod">
          <ac:chgData name="Conor Woollatt" userId="S::cw734@kent.ac.uk::acf54821-b01f-4942-8acf-2b4ee66086ed" providerId="AD" clId="Web-{5F49105F-3843-F565-0466-1D50574146B9}" dt="2025-03-25T21:15:52.069" v="26" actId="20577"/>
          <ac:spMkLst>
            <pc:docMk/>
            <pc:sldMk cId="2632437155" sldId="315"/>
            <ac:spMk id="3" creationId="{2BA32B9A-F6FD-138B-2A97-6FD4FC80B7D7}"/>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5F49105F-3843-F565-0466-1D50574146B9}" dt="2025-03-25T21:15:25.833" v="23" actId="20577"/>
              <pc2:cmMkLst xmlns:pc2="http://schemas.microsoft.com/office/powerpoint/2019/9/main/command">
                <pc:docMk/>
                <pc:sldMk cId="2632437155" sldId="315"/>
                <pc2:cmMk id="{41977CE1-B97C-458D-80A5-9CE35E2F79D3}"/>
              </pc2:cmMkLst>
            </pc226:cmChg>
          </p:ext>
        </pc:extLst>
      </pc:sldChg>
    </pc:docChg>
  </pc:docChgLst>
  <pc:docChgLst>
    <pc:chgData name="Conor Woollatt" userId="S::cw734@kent.ac.uk::acf54821-b01f-4942-8acf-2b4ee66086ed" providerId="AD" clId="Web-{8959FD09-FD94-5348-788F-E10E509CD9A1}"/>
    <pc:docChg chg="mod addSld delSld modSld sldOrd">
      <pc:chgData name="Conor Woollatt" userId="S::cw734@kent.ac.uk::acf54821-b01f-4942-8acf-2b4ee66086ed" providerId="AD" clId="Web-{8959FD09-FD94-5348-788F-E10E509CD9A1}" dt="2025-03-24T22:50:07.330" v="3502"/>
      <pc:docMkLst>
        <pc:docMk/>
      </pc:docMkLst>
      <pc:sldChg chg="addSp delSp modSp modCm">
        <pc:chgData name="Conor Woollatt" userId="S::cw734@kent.ac.uk::acf54821-b01f-4942-8acf-2b4ee66086ed" providerId="AD" clId="Web-{8959FD09-FD94-5348-788F-E10E509CD9A1}" dt="2025-03-24T22:27:41.261" v="3337" actId="20577"/>
        <pc:sldMkLst>
          <pc:docMk/>
          <pc:sldMk cId="3666674671" sldId="261"/>
        </pc:sldMkLst>
        <pc:spChg chg="mod">
          <ac:chgData name="Conor Woollatt" userId="S::cw734@kent.ac.uk::acf54821-b01f-4942-8acf-2b4ee66086ed" providerId="AD" clId="Web-{8959FD09-FD94-5348-788F-E10E509CD9A1}" dt="2025-03-24T20:55:50.266" v="799" actId="1076"/>
          <ac:spMkLst>
            <pc:docMk/>
            <pc:sldMk cId="3666674671" sldId="261"/>
            <ac:spMk id="2" creationId="{9635F5E3-2B1C-7C0A-8581-67A9052D13AA}"/>
          </ac:spMkLst>
        </pc:spChg>
        <pc:spChg chg="mod">
          <ac:chgData name="Conor Woollatt" userId="S::cw734@kent.ac.uk::acf54821-b01f-4942-8acf-2b4ee66086ed" providerId="AD" clId="Web-{8959FD09-FD94-5348-788F-E10E509CD9A1}" dt="2025-03-24T22:27:41.261" v="3337" actId="20577"/>
          <ac:spMkLst>
            <pc:docMk/>
            <pc:sldMk cId="3666674671" sldId="261"/>
            <ac:spMk id="3" creationId="{A6A33159-D030-2F82-A142-F75940728319}"/>
          </ac:spMkLst>
        </pc:spChg>
        <pc:picChg chg="add mod ord">
          <ac:chgData name="Conor Woollatt" userId="S::cw734@kent.ac.uk::acf54821-b01f-4942-8acf-2b4ee66086ed" providerId="AD" clId="Web-{8959FD09-FD94-5348-788F-E10E509CD9A1}" dt="2025-03-24T21:04:55.734" v="1438" actId="14100"/>
          <ac:picMkLst>
            <pc:docMk/>
            <pc:sldMk cId="3666674671" sldId="261"/>
            <ac:picMk id="7" creationId="{1DACEB6A-9C19-1319-8D6F-4BB5C129F167}"/>
          </ac:picMkLst>
        </pc:pic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8959FD09-FD94-5348-788F-E10E509CD9A1}" dt="2025-03-24T22:27:41.261" v="3337" actId="20577"/>
              <pc2:cmMkLst xmlns:pc2="http://schemas.microsoft.com/office/powerpoint/2019/9/main/command">
                <pc:docMk/>
                <pc:sldMk cId="3666674671" sldId="261"/>
                <pc2:cmMk id="{9F9AD012-3330-4C52-B5DC-530CD99529C2}"/>
              </pc2:cmMkLst>
            </pc226:cmChg>
          </p:ext>
        </pc:extLst>
      </pc:sldChg>
      <pc:sldChg chg="addSp delSp modSp mod modClrScheme chgLayout">
        <pc:chgData name="Conor Woollatt" userId="S::cw734@kent.ac.uk::acf54821-b01f-4942-8acf-2b4ee66086ed" providerId="AD" clId="Web-{8959FD09-FD94-5348-788F-E10E509CD9A1}" dt="2025-03-24T21:39:20.431" v="2456" actId="20577"/>
        <pc:sldMkLst>
          <pc:docMk/>
          <pc:sldMk cId="729609147" sldId="265"/>
        </pc:sldMkLst>
        <pc:spChg chg="mod">
          <ac:chgData name="Conor Woollatt" userId="S::cw734@kent.ac.uk::acf54821-b01f-4942-8acf-2b4ee66086ed" providerId="AD" clId="Web-{8959FD09-FD94-5348-788F-E10E509CD9A1}" dt="2025-03-24T21:39:20.431" v="2456" actId="20577"/>
          <ac:spMkLst>
            <pc:docMk/>
            <pc:sldMk cId="729609147" sldId="265"/>
            <ac:spMk id="2" creationId="{314C27C8-165C-5513-DB4B-9D840097C545}"/>
          </ac:spMkLst>
        </pc:spChg>
        <pc:spChg chg="add mod">
          <ac:chgData name="Conor Woollatt" userId="S::cw734@kent.ac.uk::acf54821-b01f-4942-8acf-2b4ee66086ed" providerId="AD" clId="Web-{8959FD09-FD94-5348-788F-E10E509CD9A1}" dt="2025-03-24T21:34:18.767" v="2213" actId="20577"/>
          <ac:spMkLst>
            <pc:docMk/>
            <pc:sldMk cId="729609147" sldId="265"/>
            <ac:spMk id="15" creationId="{88303ABB-41A9-696F-1F51-E4ACC59EA472}"/>
          </ac:spMkLst>
        </pc:spChg>
        <pc:graphicFrameChg chg="add mod modGraphic">
          <ac:chgData name="Conor Woollatt" userId="S::cw734@kent.ac.uk::acf54821-b01f-4942-8acf-2b4ee66086ed" providerId="AD" clId="Web-{8959FD09-FD94-5348-788F-E10E509CD9A1}" dt="2025-03-24T21:33:32.203" v="2098"/>
          <ac:graphicFrameMkLst>
            <pc:docMk/>
            <pc:sldMk cId="729609147" sldId="265"/>
            <ac:graphicFrameMk id="10" creationId="{06A1CC21-93E0-7215-1E7C-4D751C0CF067}"/>
          </ac:graphicFrameMkLst>
        </pc:graphicFrameChg>
      </pc:sldChg>
      <pc:sldChg chg="addSp delSp modSp">
        <pc:chgData name="Conor Woollatt" userId="S::cw734@kent.ac.uk::acf54821-b01f-4942-8acf-2b4ee66086ed" providerId="AD" clId="Web-{8959FD09-FD94-5348-788F-E10E509CD9A1}" dt="2025-03-24T22:24:34.459" v="3319" actId="20577"/>
        <pc:sldMkLst>
          <pc:docMk/>
          <pc:sldMk cId="4259977132" sldId="268"/>
        </pc:sldMkLst>
        <pc:spChg chg="mod">
          <ac:chgData name="Conor Woollatt" userId="S::cw734@kent.ac.uk::acf54821-b01f-4942-8acf-2b4ee66086ed" providerId="AD" clId="Web-{8959FD09-FD94-5348-788F-E10E509CD9A1}" dt="2025-03-24T22:22:10.627" v="3300" actId="20577"/>
          <ac:spMkLst>
            <pc:docMk/>
            <pc:sldMk cId="4259977132" sldId="268"/>
            <ac:spMk id="2" creationId="{B7545968-70F7-0180-6448-3547E442EF4A}"/>
          </ac:spMkLst>
        </pc:spChg>
        <pc:spChg chg="add mod">
          <ac:chgData name="Conor Woollatt" userId="S::cw734@kent.ac.uk::acf54821-b01f-4942-8acf-2b4ee66086ed" providerId="AD" clId="Web-{8959FD09-FD94-5348-788F-E10E509CD9A1}" dt="2025-03-24T22:24:34.459" v="3319" actId="20577"/>
          <ac:spMkLst>
            <pc:docMk/>
            <pc:sldMk cId="4259977132" sldId="268"/>
            <ac:spMk id="10" creationId="{BD795022-9A68-E7EE-F3EC-E1E5DBEB50B3}"/>
          </ac:spMkLst>
        </pc:spChg>
      </pc:sldChg>
      <pc:sldChg chg="addSp delSp modSp ord">
        <pc:chgData name="Conor Woollatt" userId="S::cw734@kent.ac.uk::acf54821-b01f-4942-8acf-2b4ee66086ed" providerId="AD" clId="Web-{8959FD09-FD94-5348-788F-E10E509CD9A1}" dt="2025-03-24T21:04:18.171" v="1427" actId="1076"/>
        <pc:sldMkLst>
          <pc:docMk/>
          <pc:sldMk cId="1649597717" sldId="277"/>
        </pc:sldMkLst>
        <pc:spChg chg="mod">
          <ac:chgData name="Conor Woollatt" userId="S::cw734@kent.ac.uk::acf54821-b01f-4942-8acf-2b4ee66086ed" providerId="AD" clId="Web-{8959FD09-FD94-5348-788F-E10E509CD9A1}" dt="2025-03-24T20:57:06.002" v="853" actId="20577"/>
          <ac:spMkLst>
            <pc:docMk/>
            <pc:sldMk cId="1649597717" sldId="277"/>
            <ac:spMk id="2" creationId="{338A15DE-D135-0710-9984-A0A55E960CB0}"/>
          </ac:spMkLst>
        </pc:spChg>
        <pc:spChg chg="mod">
          <ac:chgData name="Conor Woollatt" userId="S::cw734@kent.ac.uk::acf54821-b01f-4942-8acf-2b4ee66086ed" providerId="AD" clId="Web-{8959FD09-FD94-5348-788F-E10E509CD9A1}" dt="2025-03-24T21:03:00.278" v="1411" actId="20577"/>
          <ac:spMkLst>
            <pc:docMk/>
            <pc:sldMk cId="1649597717" sldId="277"/>
            <ac:spMk id="3" creationId="{ECC8AA23-D8D0-93BE-5C5F-103A750B0D2F}"/>
          </ac:spMkLst>
        </pc:spChg>
        <pc:picChg chg="add mod">
          <ac:chgData name="Conor Woollatt" userId="S::cw734@kent.ac.uk::acf54821-b01f-4942-8acf-2b4ee66086ed" providerId="AD" clId="Web-{8959FD09-FD94-5348-788F-E10E509CD9A1}" dt="2025-03-24T21:04:18.171" v="1427" actId="1076"/>
          <ac:picMkLst>
            <pc:docMk/>
            <pc:sldMk cId="1649597717" sldId="277"/>
            <ac:picMk id="10" creationId="{D3D0FAB8-8293-EEF4-1907-AB38BC333B01}"/>
          </ac:picMkLst>
        </pc:picChg>
      </pc:sldChg>
      <pc:sldChg chg="modSp">
        <pc:chgData name="Conor Woollatt" userId="S::cw734@kent.ac.uk::acf54821-b01f-4942-8acf-2b4ee66086ed" providerId="AD" clId="Web-{8959FD09-FD94-5348-788F-E10E509CD9A1}" dt="2025-03-24T21:26:01.284" v="1918" actId="20577"/>
        <pc:sldMkLst>
          <pc:docMk/>
          <pc:sldMk cId="467869221" sldId="280"/>
        </pc:sldMkLst>
        <pc:spChg chg="mod">
          <ac:chgData name="Conor Woollatt" userId="S::cw734@kent.ac.uk::acf54821-b01f-4942-8acf-2b4ee66086ed" providerId="AD" clId="Web-{8959FD09-FD94-5348-788F-E10E509CD9A1}" dt="2025-03-24T21:26:01.284" v="1918" actId="20577"/>
          <ac:spMkLst>
            <pc:docMk/>
            <pc:sldMk cId="467869221" sldId="280"/>
            <ac:spMk id="3" creationId="{B2F3FA79-DE26-1F2A-0CF7-5671B73C8B6F}"/>
          </ac:spMkLst>
        </pc:spChg>
      </pc:sldChg>
      <pc:sldChg chg="modSp">
        <pc:chgData name="Conor Woollatt" userId="S::cw734@kent.ac.uk::acf54821-b01f-4942-8acf-2b4ee66086ed" providerId="AD" clId="Web-{8959FD09-FD94-5348-788F-E10E509CD9A1}" dt="2025-03-24T20:47:57.815" v="43" actId="1076"/>
        <pc:sldMkLst>
          <pc:docMk/>
          <pc:sldMk cId="639264769" sldId="281"/>
        </pc:sldMkLst>
        <pc:spChg chg="mod">
          <ac:chgData name="Conor Woollatt" userId="S::cw734@kent.ac.uk::acf54821-b01f-4942-8acf-2b4ee66086ed" providerId="AD" clId="Web-{8959FD09-FD94-5348-788F-E10E509CD9A1}" dt="2025-03-24T20:47:57.815" v="43" actId="1076"/>
          <ac:spMkLst>
            <pc:docMk/>
            <pc:sldMk cId="639264769" sldId="281"/>
            <ac:spMk id="6" creationId="{F20A922B-22EC-7FD8-FA8C-2FFAC558BD66}"/>
          </ac:spMkLst>
        </pc:spChg>
      </pc:sldChg>
      <pc:sldChg chg="modSp">
        <pc:chgData name="Conor Woollatt" userId="S::cw734@kent.ac.uk::acf54821-b01f-4942-8acf-2b4ee66086ed" providerId="AD" clId="Web-{8959FD09-FD94-5348-788F-E10E509CD9A1}" dt="2025-03-24T22:20:42.828" v="3297" actId="20577"/>
        <pc:sldMkLst>
          <pc:docMk/>
          <pc:sldMk cId="2184472291" sldId="282"/>
        </pc:sldMkLst>
        <pc:spChg chg="mod">
          <ac:chgData name="Conor Woollatt" userId="S::cw734@kent.ac.uk::acf54821-b01f-4942-8acf-2b4ee66086ed" providerId="AD" clId="Web-{8959FD09-FD94-5348-788F-E10E509CD9A1}" dt="2025-03-24T22:20:42.828" v="3297" actId="20577"/>
          <ac:spMkLst>
            <pc:docMk/>
            <pc:sldMk cId="2184472291" sldId="282"/>
            <ac:spMk id="7" creationId="{4AB1CD4B-2C7F-1593-8E69-B7450F3DCAD6}"/>
          </ac:spMkLst>
        </pc:spChg>
      </pc:sldChg>
      <pc:sldChg chg="delSp modSp modCm">
        <pc:chgData name="Conor Woollatt" userId="S::cw734@kent.ac.uk::acf54821-b01f-4942-8acf-2b4ee66086ed" providerId="AD" clId="Web-{8959FD09-FD94-5348-788F-E10E509CD9A1}" dt="2025-03-24T22:39:49.781" v="3450" actId="20577"/>
        <pc:sldMkLst>
          <pc:docMk/>
          <pc:sldMk cId="2371878685" sldId="293"/>
        </pc:sldMkLst>
        <pc:spChg chg="mod">
          <ac:chgData name="Conor Woollatt" userId="S::cw734@kent.ac.uk::acf54821-b01f-4942-8acf-2b4ee66086ed" providerId="AD" clId="Web-{8959FD09-FD94-5348-788F-E10E509CD9A1}" dt="2025-03-24T21:05:54.283" v="1462" actId="20577"/>
          <ac:spMkLst>
            <pc:docMk/>
            <pc:sldMk cId="2371878685" sldId="293"/>
            <ac:spMk id="2" creationId="{10D0EBF1-BA6A-5D9D-583F-E364FF4034B2}"/>
          </ac:spMkLst>
        </pc:spChg>
        <pc:spChg chg="mod">
          <ac:chgData name="Conor Woollatt" userId="S::cw734@kent.ac.uk::acf54821-b01f-4942-8acf-2b4ee66086ed" providerId="AD" clId="Web-{8959FD09-FD94-5348-788F-E10E509CD9A1}" dt="2025-03-24T22:39:49.781" v="3450" actId="20577"/>
          <ac:spMkLst>
            <pc:docMk/>
            <pc:sldMk cId="2371878685" sldId="293"/>
            <ac:spMk id="3" creationId="{834A5E60-F9CA-D553-53DF-1C42A33D95E2}"/>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8959FD09-FD94-5348-788F-E10E509CD9A1}" dt="2025-03-24T22:39:49.781" v="3450" actId="20577"/>
              <pc2:cmMkLst xmlns:pc2="http://schemas.microsoft.com/office/powerpoint/2019/9/main/command">
                <pc:docMk/>
                <pc:sldMk cId="2371878685" sldId="293"/>
                <pc2:cmMk id="{87F39889-68A8-4EAC-A243-433806E5132F}"/>
              </pc2:cmMkLst>
            </pc226:cmChg>
          </p:ext>
        </pc:extLst>
      </pc:sldChg>
      <pc:sldChg chg="addSp delSp modSp add mod replId modClrScheme chgLayout">
        <pc:chgData name="Conor Woollatt" userId="S::cw734@kent.ac.uk::acf54821-b01f-4942-8acf-2b4ee66086ed" providerId="AD" clId="Web-{8959FD09-FD94-5348-788F-E10E509CD9A1}" dt="2025-03-24T21:39:25.510" v="2460" actId="20577"/>
        <pc:sldMkLst>
          <pc:docMk/>
          <pc:sldMk cId="646157947" sldId="294"/>
        </pc:sldMkLst>
        <pc:spChg chg="mod">
          <ac:chgData name="Conor Woollatt" userId="S::cw734@kent.ac.uk::acf54821-b01f-4942-8acf-2b4ee66086ed" providerId="AD" clId="Web-{8959FD09-FD94-5348-788F-E10E509CD9A1}" dt="2025-03-24T21:39:25.510" v="2460" actId="20577"/>
          <ac:spMkLst>
            <pc:docMk/>
            <pc:sldMk cId="646157947" sldId="294"/>
            <ac:spMk id="2" creationId="{435797F9-C73B-17E6-48F9-DA3DEE23C98F}"/>
          </ac:spMkLst>
        </pc:spChg>
        <pc:spChg chg="add mod">
          <ac:chgData name="Conor Woollatt" userId="S::cw734@kent.ac.uk::acf54821-b01f-4942-8acf-2b4ee66086ed" providerId="AD" clId="Web-{8959FD09-FD94-5348-788F-E10E509CD9A1}" dt="2025-03-24T21:36:23.005" v="2321" actId="20577"/>
          <ac:spMkLst>
            <pc:docMk/>
            <pc:sldMk cId="646157947" sldId="294"/>
            <ac:spMk id="12" creationId="{19960CFC-0AF6-EDA3-BD10-838412FA30CC}"/>
          </ac:spMkLst>
        </pc:spChg>
        <pc:graphicFrameChg chg="add mod modGraphic">
          <ac:chgData name="Conor Woollatt" userId="S::cw734@kent.ac.uk::acf54821-b01f-4942-8acf-2b4ee66086ed" providerId="AD" clId="Web-{8959FD09-FD94-5348-788F-E10E509CD9A1}" dt="2025-03-24T21:35:56.082" v="2238"/>
          <ac:graphicFrameMkLst>
            <pc:docMk/>
            <pc:sldMk cId="646157947" sldId="294"/>
            <ac:graphicFrameMk id="7" creationId="{ADBCCAAF-E9B1-30ED-DE16-353984116952}"/>
          </ac:graphicFrameMkLst>
        </pc:graphicFrameChg>
      </pc:sldChg>
      <pc:sldChg chg="new del">
        <pc:chgData name="Conor Woollatt" userId="S::cw734@kent.ac.uk::acf54821-b01f-4942-8acf-2b4ee66086ed" providerId="AD" clId="Web-{8959FD09-FD94-5348-788F-E10E509CD9A1}" dt="2025-03-24T21:36:30.505" v="2323"/>
        <pc:sldMkLst>
          <pc:docMk/>
          <pc:sldMk cId="1396031851" sldId="295"/>
        </pc:sldMkLst>
      </pc:sldChg>
      <pc:sldChg chg="addSp delSp modSp new mod modClrScheme chgLayout">
        <pc:chgData name="Conor Woollatt" userId="S::cw734@kent.ac.uk::acf54821-b01f-4942-8acf-2b4ee66086ed" providerId="AD" clId="Web-{8959FD09-FD94-5348-788F-E10E509CD9A1}" dt="2025-03-24T21:40:38.918" v="2554"/>
        <pc:sldMkLst>
          <pc:docMk/>
          <pc:sldMk cId="3650564596" sldId="295"/>
        </pc:sldMkLst>
        <pc:spChg chg="mod">
          <ac:chgData name="Conor Woollatt" userId="S::cw734@kent.ac.uk::acf54821-b01f-4942-8acf-2b4ee66086ed" providerId="AD" clId="Web-{8959FD09-FD94-5348-788F-E10E509CD9A1}" dt="2025-03-24T21:39:32.119" v="2461" actId="20577"/>
          <ac:spMkLst>
            <pc:docMk/>
            <pc:sldMk cId="3650564596" sldId="295"/>
            <ac:spMk id="2" creationId="{80BD5EB2-1E43-FF39-F1A0-FF914F7B44FB}"/>
          </ac:spMkLst>
        </pc:spChg>
        <pc:spChg chg="add mod">
          <ac:chgData name="Conor Woollatt" userId="S::cw734@kent.ac.uk::acf54821-b01f-4942-8acf-2b4ee66086ed" providerId="AD" clId="Web-{8959FD09-FD94-5348-788F-E10E509CD9A1}" dt="2025-03-24T21:39:49.917" v="2526" actId="20577"/>
          <ac:spMkLst>
            <pc:docMk/>
            <pc:sldMk cId="3650564596" sldId="295"/>
            <ac:spMk id="12" creationId="{EEEC5940-3625-4833-13CC-8A2F6E1A2C75}"/>
          </ac:spMkLst>
        </pc:spChg>
        <pc:graphicFrameChg chg="add mod modGraphic">
          <ac:chgData name="Conor Woollatt" userId="S::cw734@kent.ac.uk::acf54821-b01f-4942-8acf-2b4ee66086ed" providerId="AD" clId="Web-{8959FD09-FD94-5348-788F-E10E509CD9A1}" dt="2025-03-24T21:40:38.918" v="2554"/>
          <ac:graphicFrameMkLst>
            <pc:docMk/>
            <pc:sldMk cId="3650564596" sldId="295"/>
            <ac:graphicFrameMk id="7" creationId="{4816B310-80D1-CCE1-7253-2367BFC4F6CF}"/>
          </ac:graphicFrameMkLst>
        </pc:graphicFrameChg>
      </pc:sldChg>
      <pc:sldChg chg="addSp delSp modSp new mod modClrScheme chgLayout">
        <pc:chgData name="Conor Woollatt" userId="S::cw734@kent.ac.uk::acf54821-b01f-4942-8acf-2b4ee66086ed" providerId="AD" clId="Web-{8959FD09-FD94-5348-788F-E10E509CD9A1}" dt="2025-03-24T22:38:44.530" v="3435" actId="20577"/>
        <pc:sldMkLst>
          <pc:docMk/>
          <pc:sldMk cId="2570200222" sldId="296"/>
        </pc:sldMkLst>
        <pc:spChg chg="mod">
          <ac:chgData name="Conor Woollatt" userId="S::cw734@kent.ac.uk::acf54821-b01f-4942-8acf-2b4ee66086ed" providerId="AD" clId="Web-{8959FD09-FD94-5348-788F-E10E509CD9A1}" dt="2025-03-24T22:07:47.963" v="3215" actId="20577"/>
          <ac:spMkLst>
            <pc:docMk/>
            <pc:sldMk cId="2570200222" sldId="296"/>
            <ac:spMk id="2" creationId="{69283428-AE1B-0A3A-8AF7-62A7CBC24B1A}"/>
          </ac:spMkLst>
        </pc:spChg>
        <pc:spChg chg="mod">
          <ac:chgData name="Conor Woollatt" userId="S::cw734@kent.ac.uk::acf54821-b01f-4942-8acf-2b4ee66086ed" providerId="AD" clId="Web-{8959FD09-FD94-5348-788F-E10E509CD9A1}" dt="2025-03-24T22:38:44.530" v="3435" actId="20577"/>
          <ac:spMkLst>
            <pc:docMk/>
            <pc:sldMk cId="2570200222" sldId="296"/>
            <ac:spMk id="4" creationId="{07B36349-4F48-640D-E605-2F4B6B82F003}"/>
          </ac:spMkLst>
        </pc:spChg>
        <pc:spChg chg="add mod">
          <ac:chgData name="Conor Woollatt" userId="S::cw734@kent.ac.uk::acf54821-b01f-4942-8acf-2b4ee66086ed" providerId="AD" clId="Web-{8959FD09-FD94-5348-788F-E10E509CD9A1}" dt="2025-03-24T22:38:23.967" v="3433" actId="20577"/>
          <ac:spMkLst>
            <pc:docMk/>
            <pc:sldMk cId="2570200222" sldId="296"/>
            <ac:spMk id="10" creationId="{33D8466D-83CA-B027-2CC8-750A04C6205A}"/>
          </ac:spMkLst>
        </pc:spChg>
        <pc:graphicFrameChg chg="add mod modGraphic">
          <ac:chgData name="Conor Woollatt" userId="S::cw734@kent.ac.uk::acf54821-b01f-4942-8acf-2b4ee66086ed" providerId="AD" clId="Web-{8959FD09-FD94-5348-788F-E10E509CD9A1}" dt="2025-03-24T21:40:59.653" v="2557"/>
          <ac:graphicFrameMkLst>
            <pc:docMk/>
            <pc:sldMk cId="2570200222" sldId="296"/>
            <ac:graphicFrameMk id="5" creationId="{64DFBB70-05C9-A73A-EF15-F21961AD4FA1}"/>
          </ac:graphicFrameMkLst>
        </pc:graphicFrameChg>
      </pc:sldChg>
      <pc:sldChg chg="addSp delSp modSp new mod ord modClrScheme chgLayout">
        <pc:chgData name="Conor Woollatt" userId="S::cw734@kent.ac.uk::acf54821-b01f-4942-8acf-2b4ee66086ed" providerId="AD" clId="Web-{8959FD09-FD94-5348-788F-E10E509CD9A1}" dt="2025-03-24T21:57:36.962" v="2801"/>
        <pc:sldMkLst>
          <pc:docMk/>
          <pc:sldMk cId="2187499088" sldId="297"/>
        </pc:sldMkLst>
        <pc:spChg chg="mod">
          <ac:chgData name="Conor Woollatt" userId="S::cw734@kent.ac.uk::acf54821-b01f-4942-8acf-2b4ee66086ed" providerId="AD" clId="Web-{8959FD09-FD94-5348-788F-E10E509CD9A1}" dt="2025-03-24T21:43:28.032" v="2696"/>
          <ac:spMkLst>
            <pc:docMk/>
            <pc:sldMk cId="2187499088" sldId="297"/>
            <ac:spMk id="2" creationId="{98871646-2A16-1164-6C2B-D9BD76345ACB}"/>
          </ac:spMkLst>
        </pc:spChg>
        <pc:spChg chg="add mod">
          <ac:chgData name="Conor Woollatt" userId="S::cw734@kent.ac.uk::acf54821-b01f-4942-8acf-2b4ee66086ed" providerId="AD" clId="Web-{8959FD09-FD94-5348-788F-E10E509CD9A1}" dt="2025-03-24T21:44:22.205" v="2794" actId="20577"/>
          <ac:spMkLst>
            <pc:docMk/>
            <pc:sldMk cId="2187499088" sldId="297"/>
            <ac:spMk id="10" creationId="{5E36CC7B-CBD8-23C6-2CBA-946E2445C8AF}"/>
          </ac:spMkLst>
        </pc:spChg>
        <pc:graphicFrameChg chg="add mod modGraphic">
          <ac:chgData name="Conor Woollatt" userId="S::cw734@kent.ac.uk::acf54821-b01f-4942-8acf-2b4ee66086ed" providerId="AD" clId="Web-{8959FD09-FD94-5348-788F-E10E509CD9A1}" dt="2025-03-24T21:43:28.032" v="2696"/>
          <ac:graphicFrameMkLst>
            <pc:docMk/>
            <pc:sldMk cId="2187499088" sldId="297"/>
            <ac:graphicFrameMk id="5" creationId="{D297C5DE-0627-A96B-C9F0-4E70E905CB38}"/>
          </ac:graphicFrameMkLst>
        </pc:graphicFrameChg>
      </pc:sldChg>
      <pc:sldChg chg="addSp delSp modSp new mod ord modClrScheme chgLayout">
        <pc:chgData name="Conor Woollatt" userId="S::cw734@kent.ac.uk::acf54821-b01f-4942-8acf-2b4ee66086ed" providerId="AD" clId="Web-{8959FD09-FD94-5348-788F-E10E509CD9A1}" dt="2025-03-24T21:57:56.728" v="2823" actId="20577"/>
        <pc:sldMkLst>
          <pc:docMk/>
          <pc:sldMk cId="1798312572" sldId="298"/>
        </pc:sldMkLst>
        <pc:spChg chg="mod">
          <ac:chgData name="Conor Woollatt" userId="S::cw734@kent.ac.uk::acf54821-b01f-4942-8acf-2b4ee66086ed" providerId="AD" clId="Web-{8959FD09-FD94-5348-788F-E10E509CD9A1}" dt="2025-03-24T21:44:58.956" v="2799"/>
          <ac:spMkLst>
            <pc:docMk/>
            <pc:sldMk cId="1798312572" sldId="298"/>
            <ac:spMk id="2" creationId="{691C78EC-456A-A9CE-FBB1-FF4C58E842D1}"/>
          </ac:spMkLst>
        </pc:spChg>
        <pc:spChg chg="add mod">
          <ac:chgData name="Conor Woollatt" userId="S::cw734@kent.ac.uk::acf54821-b01f-4942-8acf-2b4ee66086ed" providerId="AD" clId="Web-{8959FD09-FD94-5348-788F-E10E509CD9A1}" dt="2025-03-24T21:57:56.728" v="2823" actId="20577"/>
          <ac:spMkLst>
            <pc:docMk/>
            <pc:sldMk cId="1798312572" sldId="298"/>
            <ac:spMk id="10" creationId="{E8CBB6FA-B213-7103-6EC4-6293CAD1FA89}"/>
          </ac:spMkLst>
        </pc:spChg>
        <pc:graphicFrameChg chg="add mod modGraphic">
          <ac:chgData name="Conor Woollatt" userId="S::cw734@kent.ac.uk::acf54821-b01f-4942-8acf-2b4ee66086ed" providerId="AD" clId="Web-{8959FD09-FD94-5348-788F-E10E509CD9A1}" dt="2025-03-24T21:44:58.956" v="2799"/>
          <ac:graphicFrameMkLst>
            <pc:docMk/>
            <pc:sldMk cId="1798312572" sldId="298"/>
            <ac:graphicFrameMk id="5" creationId="{A80AEA9A-9AE6-F87E-B7AA-5D27C54E9091}"/>
          </ac:graphicFrameMkLst>
        </pc:graphicFrameChg>
      </pc:sldChg>
      <pc:sldChg chg="addSp delSp modSp new mod modClrScheme chgLayout">
        <pc:chgData name="Conor Woollatt" userId="S::cw734@kent.ac.uk::acf54821-b01f-4942-8acf-2b4ee66086ed" providerId="AD" clId="Web-{8959FD09-FD94-5348-788F-E10E509CD9A1}" dt="2025-03-24T22:02:02.500" v="2901" actId="20577"/>
        <pc:sldMkLst>
          <pc:docMk/>
          <pc:sldMk cId="1521338745" sldId="299"/>
        </pc:sldMkLst>
        <pc:spChg chg="mod">
          <ac:chgData name="Conor Woollatt" userId="S::cw734@kent.ac.uk::acf54821-b01f-4942-8acf-2b4ee66086ed" providerId="AD" clId="Web-{8959FD09-FD94-5348-788F-E10E509CD9A1}" dt="2025-03-24T22:01:48.297" v="2869"/>
          <ac:spMkLst>
            <pc:docMk/>
            <pc:sldMk cId="1521338745" sldId="299"/>
            <ac:spMk id="2" creationId="{5890A1F5-1151-5301-F73B-D4F0DF5ABA74}"/>
          </ac:spMkLst>
        </pc:spChg>
        <pc:spChg chg="add mod">
          <ac:chgData name="Conor Woollatt" userId="S::cw734@kent.ac.uk::acf54821-b01f-4942-8acf-2b4ee66086ed" providerId="AD" clId="Web-{8959FD09-FD94-5348-788F-E10E509CD9A1}" dt="2025-03-24T22:02:02.500" v="2901" actId="20577"/>
          <ac:spMkLst>
            <pc:docMk/>
            <pc:sldMk cId="1521338745" sldId="299"/>
            <ac:spMk id="7" creationId="{4FD32397-85CC-C531-964A-A76C41C3D3A3}"/>
          </ac:spMkLst>
        </pc:spChg>
        <pc:graphicFrameChg chg="add mod modGraphic">
          <ac:chgData name="Conor Woollatt" userId="S::cw734@kent.ac.uk::acf54821-b01f-4942-8acf-2b4ee66086ed" providerId="AD" clId="Web-{8959FD09-FD94-5348-788F-E10E509CD9A1}" dt="2025-03-24T22:01:48.297" v="2869"/>
          <ac:graphicFrameMkLst>
            <pc:docMk/>
            <pc:sldMk cId="1521338745" sldId="299"/>
            <ac:graphicFrameMk id="5" creationId="{8BC949C1-35FD-94C5-7B73-8F5E7EF98A8A}"/>
          </ac:graphicFrameMkLst>
        </pc:graphicFrameChg>
      </pc:sldChg>
      <pc:sldChg chg="addSp delSp modSp new mod modClrScheme chgLayout">
        <pc:chgData name="Conor Woollatt" userId="S::cw734@kent.ac.uk::acf54821-b01f-4942-8acf-2b4ee66086ed" providerId="AD" clId="Web-{8959FD09-FD94-5348-788F-E10E509CD9A1}" dt="2025-03-24T22:04:45.364" v="2977" actId="20577"/>
        <pc:sldMkLst>
          <pc:docMk/>
          <pc:sldMk cId="845388370" sldId="300"/>
        </pc:sldMkLst>
        <pc:spChg chg="mod">
          <ac:chgData name="Conor Woollatt" userId="S::cw734@kent.ac.uk::acf54821-b01f-4942-8acf-2b4ee66086ed" providerId="AD" clId="Web-{8959FD09-FD94-5348-788F-E10E509CD9A1}" dt="2025-03-24T22:03:22.299" v="2939"/>
          <ac:spMkLst>
            <pc:docMk/>
            <pc:sldMk cId="845388370" sldId="300"/>
            <ac:spMk id="2" creationId="{22DA0A4B-72F0-F226-EF92-0D5FA2BA55AC}"/>
          </ac:spMkLst>
        </pc:spChg>
        <pc:spChg chg="add mod">
          <ac:chgData name="Conor Woollatt" userId="S::cw734@kent.ac.uk::acf54821-b01f-4942-8acf-2b4ee66086ed" providerId="AD" clId="Web-{8959FD09-FD94-5348-788F-E10E509CD9A1}" dt="2025-03-24T22:04:45.364" v="2977" actId="20577"/>
          <ac:spMkLst>
            <pc:docMk/>
            <pc:sldMk cId="845388370" sldId="300"/>
            <ac:spMk id="10" creationId="{5CE59154-7202-B67D-D2C1-6A77D35B7EBF}"/>
          </ac:spMkLst>
        </pc:spChg>
        <pc:graphicFrameChg chg="add mod modGraphic">
          <ac:chgData name="Conor Woollatt" userId="S::cw734@kent.ac.uk::acf54821-b01f-4942-8acf-2b4ee66086ed" providerId="AD" clId="Web-{8959FD09-FD94-5348-788F-E10E509CD9A1}" dt="2025-03-24T22:03:22.299" v="2939"/>
          <ac:graphicFrameMkLst>
            <pc:docMk/>
            <pc:sldMk cId="845388370" sldId="300"/>
            <ac:graphicFrameMk id="5" creationId="{990A0E79-BA4E-3332-6714-99407E8E64F7}"/>
          </ac:graphicFrameMkLst>
        </pc:graphicFrameChg>
      </pc:sldChg>
      <pc:sldChg chg="new del">
        <pc:chgData name="Conor Woollatt" userId="S::cw734@kent.ac.uk::acf54821-b01f-4942-8acf-2b4ee66086ed" providerId="AD" clId="Web-{8959FD09-FD94-5348-788F-E10E509CD9A1}" dt="2025-03-24T22:04:54.302" v="2979"/>
        <pc:sldMkLst>
          <pc:docMk/>
          <pc:sldMk cId="1247873049" sldId="301"/>
        </pc:sldMkLst>
      </pc:sldChg>
      <pc:sldChg chg="delSp modSp new">
        <pc:chgData name="Conor Woollatt" userId="S::cw734@kent.ac.uk::acf54821-b01f-4942-8acf-2b4ee66086ed" providerId="AD" clId="Web-{8959FD09-FD94-5348-788F-E10E509CD9A1}" dt="2025-03-24T22:16:39.681" v="3288" actId="20577"/>
        <pc:sldMkLst>
          <pc:docMk/>
          <pc:sldMk cId="2543394827" sldId="301"/>
        </pc:sldMkLst>
        <pc:spChg chg="mod">
          <ac:chgData name="Conor Woollatt" userId="S::cw734@kent.ac.uk::acf54821-b01f-4942-8acf-2b4ee66086ed" providerId="AD" clId="Web-{8959FD09-FD94-5348-788F-E10E509CD9A1}" dt="2025-03-24T22:10:37.124" v="3263" actId="20577"/>
          <ac:spMkLst>
            <pc:docMk/>
            <pc:sldMk cId="2543394827" sldId="301"/>
            <ac:spMk id="2" creationId="{A3B82B7F-2BB4-5C1F-3AA3-2BF9C8FF60B0}"/>
          </ac:spMkLst>
        </pc:spChg>
        <pc:spChg chg="mod">
          <ac:chgData name="Conor Woollatt" userId="S::cw734@kent.ac.uk::acf54821-b01f-4942-8acf-2b4ee66086ed" providerId="AD" clId="Web-{8959FD09-FD94-5348-788F-E10E509CD9A1}" dt="2025-03-24T22:16:39.681" v="3288" actId="20577"/>
          <ac:spMkLst>
            <pc:docMk/>
            <pc:sldMk cId="2543394827" sldId="301"/>
            <ac:spMk id="3" creationId="{4D97EB9D-E001-BC27-161F-C28DA291165B}"/>
          </ac:spMkLst>
        </pc:spChg>
      </pc:sldChg>
      <pc:sldChg chg="new del">
        <pc:chgData name="Conor Woollatt" userId="S::cw734@kent.ac.uk::acf54821-b01f-4942-8acf-2b4ee66086ed" providerId="AD" clId="Web-{8959FD09-FD94-5348-788F-E10E509CD9A1}" dt="2025-03-24T22:17:00.478" v="3291"/>
        <pc:sldMkLst>
          <pc:docMk/>
          <pc:sldMk cId="206404483" sldId="302"/>
        </pc:sldMkLst>
      </pc:sldChg>
      <pc:sldChg chg="addSp delSp new">
        <pc:chgData name="Conor Woollatt" userId="S::cw734@kent.ac.uk::acf54821-b01f-4942-8acf-2b4ee66086ed" providerId="AD" clId="Web-{8959FD09-FD94-5348-788F-E10E509CD9A1}" dt="2025-03-24T22:23:53.005" v="3310"/>
        <pc:sldMkLst>
          <pc:docMk/>
          <pc:sldMk cId="2407048397" sldId="302"/>
        </pc:sldMkLst>
      </pc:sldChg>
      <pc:sldChg chg="modSp add del replId">
        <pc:chgData name="Conor Woollatt" userId="S::cw734@kent.ac.uk::acf54821-b01f-4942-8acf-2b4ee66086ed" providerId="AD" clId="Web-{8959FD09-FD94-5348-788F-E10E509CD9A1}" dt="2025-03-24T22:45:42.041" v="3457"/>
        <pc:sldMkLst>
          <pc:docMk/>
          <pc:sldMk cId="2374777432" sldId="303"/>
        </pc:sldMkLst>
      </pc:sldChg>
      <pc:sldChg chg="delSp modSp new">
        <pc:chgData name="Conor Woollatt" userId="S::cw734@kent.ac.uk::acf54821-b01f-4942-8acf-2b4ee66086ed" providerId="AD" clId="Web-{8959FD09-FD94-5348-788F-E10E509CD9A1}" dt="2025-03-24T22:49:14.594" v="3498" actId="14100"/>
        <pc:sldMkLst>
          <pc:docMk/>
          <pc:sldMk cId="3576573676" sldId="304"/>
        </pc:sldMkLst>
        <pc:spChg chg="mod">
          <ac:chgData name="Conor Woollatt" userId="S::cw734@kent.ac.uk::acf54821-b01f-4942-8acf-2b4ee66086ed" providerId="AD" clId="Web-{8959FD09-FD94-5348-788F-E10E509CD9A1}" dt="2025-03-24T22:45:44.057" v="3477" actId="20577"/>
          <ac:spMkLst>
            <pc:docMk/>
            <pc:sldMk cId="3576573676" sldId="304"/>
            <ac:spMk id="2" creationId="{50F7A5DE-E6BE-33D2-C695-0C0965E47F23}"/>
          </ac:spMkLst>
        </pc:spChg>
        <pc:spChg chg="mod">
          <ac:chgData name="Conor Woollatt" userId="S::cw734@kent.ac.uk::acf54821-b01f-4942-8acf-2b4ee66086ed" providerId="AD" clId="Web-{8959FD09-FD94-5348-788F-E10E509CD9A1}" dt="2025-03-24T22:49:14.594" v="3498" actId="14100"/>
          <ac:spMkLst>
            <pc:docMk/>
            <pc:sldMk cId="3576573676" sldId="304"/>
            <ac:spMk id="3" creationId="{60C97998-05FB-68B9-3C3A-1C4A41D12D32}"/>
          </ac:spMkLst>
        </pc:spChg>
      </pc:sldChg>
      <pc:sldChg chg="addSp delSp modSp new mod modClrScheme chgLayout">
        <pc:chgData name="Conor Woollatt" userId="S::cw734@kent.ac.uk::acf54821-b01f-4942-8acf-2b4ee66086ed" providerId="AD" clId="Web-{8959FD09-FD94-5348-788F-E10E509CD9A1}" dt="2025-03-24T22:50:07.330" v="3502"/>
        <pc:sldMkLst>
          <pc:docMk/>
          <pc:sldMk cId="1957665739" sldId="305"/>
        </pc:sldMkLst>
      </pc:sldChg>
    </pc:docChg>
  </pc:docChgLst>
  <pc:docChgLst>
    <pc:chgData name="Oliver Longley" userId="bcfb80ec-a031-40f4-880d-46fd9db44e37" providerId="ADAL" clId="{DFA6F2F9-FE75-48A5-ABF3-59AD033266A2}"/>
    <pc:docChg chg="undo redo custSel addSld delSld modSld sldOrd modShowInfo">
      <pc:chgData name="Oliver Longley" userId="bcfb80ec-a031-40f4-880d-46fd9db44e37" providerId="ADAL" clId="{DFA6F2F9-FE75-48A5-ABF3-59AD033266A2}" dt="2025-03-28T15:51:55.085" v="4030" actId="1076"/>
      <pc:docMkLst>
        <pc:docMk/>
      </pc:docMkLst>
      <pc:sldChg chg="modSp mod">
        <pc:chgData name="Oliver Longley" userId="bcfb80ec-a031-40f4-880d-46fd9db44e37" providerId="ADAL" clId="{DFA6F2F9-FE75-48A5-ABF3-59AD033266A2}" dt="2025-03-26T20:24:09.318" v="2678" actId="790"/>
        <pc:sldMkLst>
          <pc:docMk/>
          <pc:sldMk cId="3666674671" sldId="261"/>
        </pc:sldMkLst>
        <pc:spChg chg="mod">
          <ac:chgData name="Oliver Longley" userId="bcfb80ec-a031-40f4-880d-46fd9db44e37" providerId="ADAL" clId="{DFA6F2F9-FE75-48A5-ABF3-59AD033266A2}" dt="2025-03-26T20:24:09.318" v="2678" actId="790"/>
          <ac:spMkLst>
            <pc:docMk/>
            <pc:sldMk cId="3666674671" sldId="261"/>
            <ac:spMk id="3" creationId="{A6A33159-D030-2F82-A142-F75940728319}"/>
          </ac:spMkLst>
        </pc:spChg>
      </pc:sldChg>
      <pc:sldChg chg="modSp mod">
        <pc:chgData name="Oliver Longley" userId="bcfb80ec-a031-40f4-880d-46fd9db44e37" providerId="ADAL" clId="{DFA6F2F9-FE75-48A5-ABF3-59AD033266A2}" dt="2025-03-28T15:00:37.539" v="3362" actId="20577"/>
        <pc:sldMkLst>
          <pc:docMk/>
          <pc:sldMk cId="4259977132" sldId="268"/>
        </pc:sldMkLst>
        <pc:spChg chg="mod">
          <ac:chgData name="Oliver Longley" userId="bcfb80ec-a031-40f4-880d-46fd9db44e37" providerId="ADAL" clId="{DFA6F2F9-FE75-48A5-ABF3-59AD033266A2}" dt="2025-03-28T15:00:37.539" v="3362" actId="20577"/>
          <ac:spMkLst>
            <pc:docMk/>
            <pc:sldMk cId="4259977132" sldId="268"/>
            <ac:spMk id="2" creationId="{B7545968-70F7-0180-6448-3547E442EF4A}"/>
          </ac:spMkLst>
        </pc:spChg>
      </pc:sldChg>
      <pc:sldChg chg="modSp mod">
        <pc:chgData name="Oliver Longley" userId="bcfb80ec-a031-40f4-880d-46fd9db44e37" providerId="ADAL" clId="{DFA6F2F9-FE75-48A5-ABF3-59AD033266A2}" dt="2025-03-26T20:24:55.732" v="2688" actId="20577"/>
        <pc:sldMkLst>
          <pc:docMk/>
          <pc:sldMk cId="1649597717" sldId="277"/>
        </pc:sldMkLst>
        <pc:spChg chg="mod">
          <ac:chgData name="Oliver Longley" userId="bcfb80ec-a031-40f4-880d-46fd9db44e37" providerId="ADAL" clId="{DFA6F2F9-FE75-48A5-ABF3-59AD033266A2}" dt="2025-03-26T20:24:55.732" v="2688" actId="20577"/>
          <ac:spMkLst>
            <pc:docMk/>
            <pc:sldMk cId="1649597717" sldId="277"/>
            <ac:spMk id="3" creationId="{ECC8AA23-D8D0-93BE-5C5F-103A750B0D2F}"/>
          </ac:spMkLst>
        </pc:spChg>
      </pc:sldChg>
      <pc:sldChg chg="modSp mod modCm">
        <pc:chgData name="Oliver Longley" userId="bcfb80ec-a031-40f4-880d-46fd9db44e37" providerId="ADAL" clId="{DFA6F2F9-FE75-48A5-ABF3-59AD033266A2}" dt="2025-03-26T20:25:26.909" v="2690" actId="20577"/>
        <pc:sldMkLst>
          <pc:docMk/>
          <pc:sldMk cId="2371878685" sldId="293"/>
        </pc:sldMkLst>
        <pc:spChg chg="mod">
          <ac:chgData name="Oliver Longley" userId="bcfb80ec-a031-40f4-880d-46fd9db44e37" providerId="ADAL" clId="{DFA6F2F9-FE75-48A5-ABF3-59AD033266A2}" dt="2025-03-26T20:25:26.909" v="2690" actId="20577"/>
          <ac:spMkLst>
            <pc:docMk/>
            <pc:sldMk cId="2371878685" sldId="293"/>
            <ac:spMk id="3" creationId="{834A5E60-F9CA-D553-53DF-1C42A33D95E2}"/>
          </ac:spMkLst>
        </pc:spChg>
        <pc:extLst>
          <p:ext xmlns:p="http://schemas.openxmlformats.org/presentationml/2006/main" uri="{D6D511B9-2390-475A-947B-AFAB55BFBCF1}">
            <pc226:cmChg xmlns:pc226="http://schemas.microsoft.com/office/powerpoint/2022/06/main/command" chg="mod">
              <pc226:chgData name="Oliver Longley" userId="bcfb80ec-a031-40f4-880d-46fd9db44e37" providerId="ADAL" clId="{DFA6F2F9-FE75-48A5-ABF3-59AD033266A2}" dt="2025-03-26T20:25:26.909" v="2690" actId="20577"/>
              <pc2:cmMkLst xmlns:pc2="http://schemas.microsoft.com/office/powerpoint/2019/9/main/command">
                <pc:docMk/>
                <pc:sldMk cId="2371878685" sldId="293"/>
                <pc2:cmMk id="{87F39889-68A8-4EAC-A243-433806E5132F}"/>
              </pc2:cmMkLst>
            </pc226:cmChg>
          </p:ext>
        </pc:extLst>
      </pc:sldChg>
      <pc:sldChg chg="modSp">
        <pc:chgData name="Oliver Longley" userId="bcfb80ec-a031-40f4-880d-46fd9db44e37" providerId="ADAL" clId="{DFA6F2F9-FE75-48A5-ABF3-59AD033266A2}" dt="2025-03-26T19:28:51.932" v="2649"/>
        <pc:sldMkLst>
          <pc:docMk/>
          <pc:sldMk cId="3650564596" sldId="295"/>
        </pc:sldMkLst>
        <pc:spChg chg="mod">
          <ac:chgData name="Oliver Longley" userId="bcfb80ec-a031-40f4-880d-46fd9db44e37" providerId="ADAL" clId="{DFA6F2F9-FE75-48A5-ABF3-59AD033266A2}" dt="2025-03-26T19:28:51.932" v="2649"/>
          <ac:spMkLst>
            <pc:docMk/>
            <pc:sldMk cId="3650564596" sldId="295"/>
            <ac:spMk id="12" creationId="{EEEC5940-3625-4833-13CC-8A2F6E1A2C75}"/>
          </ac:spMkLst>
        </pc:spChg>
      </pc:sldChg>
      <pc:sldChg chg="delSp mod">
        <pc:chgData name="Oliver Longley" userId="bcfb80ec-a031-40f4-880d-46fd9db44e37" providerId="ADAL" clId="{DFA6F2F9-FE75-48A5-ABF3-59AD033266A2}" dt="2025-03-28T15:05:51.352" v="3367" actId="478"/>
        <pc:sldMkLst>
          <pc:docMk/>
          <pc:sldMk cId="2570200222" sldId="296"/>
        </pc:sldMkLst>
        <pc:spChg chg="del">
          <ac:chgData name="Oliver Longley" userId="bcfb80ec-a031-40f4-880d-46fd9db44e37" providerId="ADAL" clId="{DFA6F2F9-FE75-48A5-ABF3-59AD033266A2}" dt="2025-03-28T15:05:51.352" v="3367" actId="478"/>
          <ac:spMkLst>
            <pc:docMk/>
            <pc:sldMk cId="2570200222" sldId="296"/>
            <ac:spMk id="4" creationId="{07B36349-4F48-640D-E605-2F4B6B82F003}"/>
          </ac:spMkLst>
        </pc:spChg>
      </pc:sldChg>
      <pc:sldChg chg="modSp">
        <pc:chgData name="Oliver Longley" userId="bcfb80ec-a031-40f4-880d-46fd9db44e37" providerId="ADAL" clId="{DFA6F2F9-FE75-48A5-ABF3-59AD033266A2}" dt="2025-03-26T19:28:51.932" v="2649"/>
        <pc:sldMkLst>
          <pc:docMk/>
          <pc:sldMk cId="2543394827" sldId="301"/>
        </pc:sldMkLst>
        <pc:spChg chg="mod">
          <ac:chgData name="Oliver Longley" userId="bcfb80ec-a031-40f4-880d-46fd9db44e37" providerId="ADAL" clId="{DFA6F2F9-FE75-48A5-ABF3-59AD033266A2}" dt="2025-03-26T19:28:51.932" v="2649"/>
          <ac:spMkLst>
            <pc:docMk/>
            <pc:sldMk cId="2543394827" sldId="301"/>
            <ac:spMk id="3" creationId="{4D97EB9D-E001-BC27-161F-C28DA291165B}"/>
          </ac:spMkLst>
        </pc:spChg>
      </pc:sldChg>
      <pc:sldChg chg="addSp modSp mod">
        <pc:chgData name="Oliver Longley" userId="bcfb80ec-a031-40f4-880d-46fd9db44e37" providerId="ADAL" clId="{DFA6F2F9-FE75-48A5-ABF3-59AD033266A2}" dt="2025-03-28T14:40:51.763" v="3341" actId="14100"/>
        <pc:sldMkLst>
          <pc:docMk/>
          <pc:sldMk cId="3576573676" sldId="304"/>
        </pc:sldMkLst>
        <pc:spChg chg="mod">
          <ac:chgData name="Oliver Longley" userId="bcfb80ec-a031-40f4-880d-46fd9db44e37" providerId="ADAL" clId="{DFA6F2F9-FE75-48A5-ABF3-59AD033266A2}" dt="2025-03-26T20:26:50.400" v="2693" actId="20577"/>
          <ac:spMkLst>
            <pc:docMk/>
            <pc:sldMk cId="3576573676" sldId="304"/>
            <ac:spMk id="3" creationId="{60C97998-05FB-68B9-3C3A-1C4A41D12D32}"/>
          </ac:spMkLst>
        </pc:spChg>
        <pc:picChg chg="mod">
          <ac:chgData name="Oliver Longley" userId="bcfb80ec-a031-40f4-880d-46fd9db44e37" providerId="ADAL" clId="{DFA6F2F9-FE75-48A5-ABF3-59AD033266A2}" dt="2025-03-26T20:23:31.629" v="2675" actId="1076"/>
          <ac:picMkLst>
            <pc:docMk/>
            <pc:sldMk cId="3576573676" sldId="304"/>
            <ac:picMk id="5" creationId="{37218A74-37DC-2647-4A5A-922D9E3C51E1}"/>
          </ac:picMkLst>
        </pc:picChg>
        <pc:picChg chg="add mod modCrop">
          <ac:chgData name="Oliver Longley" userId="bcfb80ec-a031-40f4-880d-46fd9db44e37" providerId="ADAL" clId="{DFA6F2F9-FE75-48A5-ABF3-59AD033266A2}" dt="2025-03-28T14:40:51.763" v="3341" actId="14100"/>
          <ac:picMkLst>
            <pc:docMk/>
            <pc:sldMk cId="3576573676" sldId="304"/>
            <ac:picMk id="6" creationId="{9D6F5A79-5E7F-0442-391D-8F9225716B9F}"/>
          </ac:picMkLst>
        </pc:picChg>
      </pc:sldChg>
      <pc:sldChg chg="addSp delSp modSp mod ord modCm">
        <pc:chgData name="Oliver Longley" userId="bcfb80ec-a031-40f4-880d-46fd9db44e37" providerId="ADAL" clId="{DFA6F2F9-FE75-48A5-ABF3-59AD033266A2}" dt="2025-03-28T15:04:45.686" v="3366" actId="14100"/>
        <pc:sldMkLst>
          <pc:docMk/>
          <pc:sldMk cId="2035547259" sldId="306"/>
        </pc:sldMkLst>
        <pc:spChg chg="mod">
          <ac:chgData name="Oliver Longley" userId="bcfb80ec-a031-40f4-880d-46fd9db44e37" providerId="ADAL" clId="{DFA6F2F9-FE75-48A5-ABF3-59AD033266A2}" dt="2025-03-25T22:56:02.917" v="907" actId="20577"/>
          <ac:spMkLst>
            <pc:docMk/>
            <pc:sldMk cId="2035547259" sldId="306"/>
            <ac:spMk id="2" creationId="{8833B8FE-43AB-37AC-80B4-92905A28CB55}"/>
          </ac:spMkLst>
        </pc:spChg>
        <pc:spChg chg="mod">
          <ac:chgData name="Oliver Longley" userId="bcfb80ec-a031-40f4-880d-46fd9db44e37" providerId="ADAL" clId="{DFA6F2F9-FE75-48A5-ABF3-59AD033266A2}" dt="2025-03-25T22:56:11.258" v="916" actId="20577"/>
          <ac:spMkLst>
            <pc:docMk/>
            <pc:sldMk cId="2035547259" sldId="306"/>
            <ac:spMk id="3" creationId="{B6EC3FA2-24E2-52BC-A09C-DE23F28288F8}"/>
          </ac:spMkLst>
        </pc:spChg>
        <pc:picChg chg="del">
          <ac:chgData name="Oliver Longley" userId="bcfb80ec-a031-40f4-880d-46fd9db44e37" providerId="ADAL" clId="{DFA6F2F9-FE75-48A5-ABF3-59AD033266A2}" dt="2025-03-28T15:04:42.227" v="3365" actId="478"/>
          <ac:picMkLst>
            <pc:docMk/>
            <pc:sldMk cId="2035547259" sldId="306"/>
            <ac:picMk id="4" creationId="{BAC2F847-A2EE-5E9A-1BCF-9B6BD83B66B7}"/>
          </ac:picMkLst>
        </pc:picChg>
        <pc:picChg chg="add mod">
          <ac:chgData name="Oliver Longley" userId="bcfb80ec-a031-40f4-880d-46fd9db44e37" providerId="ADAL" clId="{DFA6F2F9-FE75-48A5-ABF3-59AD033266A2}" dt="2025-03-28T15:04:45.686" v="3366" actId="14100"/>
          <ac:picMkLst>
            <pc:docMk/>
            <pc:sldMk cId="2035547259" sldId="306"/>
            <ac:picMk id="6" creationId="{67026C52-4AC8-B0DA-F441-DAD06A7DD1C7}"/>
          </ac:picMkLst>
        </pc:picChg>
        <pc:extLst>
          <p:ext xmlns:p="http://schemas.openxmlformats.org/presentationml/2006/main" uri="{D6D511B9-2390-475A-947B-AFAB55BFBCF1}">
            <pc226:cmChg xmlns:pc226="http://schemas.microsoft.com/office/powerpoint/2022/06/main/command" chg="mod">
              <pc226:chgData name="Oliver Longley" userId="bcfb80ec-a031-40f4-880d-46fd9db44e37" providerId="ADAL" clId="{DFA6F2F9-FE75-48A5-ABF3-59AD033266A2}" dt="2025-03-25T22:56:11.258" v="916" actId="20577"/>
              <pc2:cmMkLst xmlns:pc2="http://schemas.microsoft.com/office/powerpoint/2019/9/main/command">
                <pc:docMk/>
                <pc:sldMk cId="2035547259" sldId="306"/>
                <pc2:cmMk id="{B0567111-9A9C-40F1-BAD5-57A2E3D674DA}"/>
              </pc2:cmMkLst>
            </pc226:cmChg>
          </p:ext>
        </pc:extLst>
      </pc:sldChg>
      <pc:sldChg chg="modSp mod modCm">
        <pc:chgData name="Oliver Longley" userId="bcfb80ec-a031-40f4-880d-46fd9db44e37" providerId="ADAL" clId="{DFA6F2F9-FE75-48A5-ABF3-59AD033266A2}" dt="2025-03-28T15:37:25.312" v="3677" actId="20577"/>
        <pc:sldMkLst>
          <pc:docMk/>
          <pc:sldMk cId="2632437155" sldId="315"/>
        </pc:sldMkLst>
        <pc:spChg chg="mod">
          <ac:chgData name="Oliver Longley" userId="bcfb80ec-a031-40f4-880d-46fd9db44e37" providerId="ADAL" clId="{DFA6F2F9-FE75-48A5-ABF3-59AD033266A2}" dt="2025-03-28T15:37:25.312" v="3677" actId="20577"/>
          <ac:spMkLst>
            <pc:docMk/>
            <pc:sldMk cId="2632437155" sldId="315"/>
            <ac:spMk id="3" creationId="{2BA32B9A-F6FD-138B-2A97-6FD4FC80B7D7}"/>
          </ac:spMkLst>
        </pc:spChg>
        <pc:extLst>
          <p:ext xmlns:p="http://schemas.openxmlformats.org/presentationml/2006/main" uri="{D6D511B9-2390-475A-947B-AFAB55BFBCF1}">
            <pc226:cmChg xmlns:pc226="http://schemas.microsoft.com/office/powerpoint/2022/06/main/command" chg="mod">
              <pc226:chgData name="Oliver Longley" userId="bcfb80ec-a031-40f4-880d-46fd9db44e37" providerId="ADAL" clId="{DFA6F2F9-FE75-48A5-ABF3-59AD033266A2}" dt="2025-03-28T15:37:25.312" v="3677" actId="20577"/>
              <pc2:cmMkLst xmlns:pc2="http://schemas.microsoft.com/office/powerpoint/2019/9/main/command">
                <pc:docMk/>
                <pc:sldMk cId="2632437155" sldId="315"/>
                <pc2:cmMk id="{41977CE1-B97C-458D-80A5-9CE35E2F79D3}"/>
              </pc2:cmMkLst>
            </pc226:cmChg>
          </p:ext>
        </pc:extLst>
      </pc:sldChg>
      <pc:sldChg chg="modSp mod">
        <pc:chgData name="Oliver Longley" userId="bcfb80ec-a031-40f4-880d-46fd9db44e37" providerId="ADAL" clId="{DFA6F2F9-FE75-48A5-ABF3-59AD033266A2}" dt="2025-03-28T15:48:37.667" v="3956" actId="20577"/>
        <pc:sldMkLst>
          <pc:docMk/>
          <pc:sldMk cId="1410213719" sldId="320"/>
        </pc:sldMkLst>
        <pc:spChg chg="mod">
          <ac:chgData name="Oliver Longley" userId="bcfb80ec-a031-40f4-880d-46fd9db44e37" providerId="ADAL" clId="{DFA6F2F9-FE75-48A5-ABF3-59AD033266A2}" dt="2025-03-28T15:48:37.667" v="3956" actId="20577"/>
          <ac:spMkLst>
            <pc:docMk/>
            <pc:sldMk cId="1410213719" sldId="320"/>
            <ac:spMk id="9" creationId="{AA52D6AC-5538-0962-3DF0-415CD6CB43EE}"/>
          </ac:spMkLst>
        </pc:spChg>
      </pc:sldChg>
      <pc:sldChg chg="modSp mod">
        <pc:chgData name="Oliver Longley" userId="bcfb80ec-a031-40f4-880d-46fd9db44e37" providerId="ADAL" clId="{DFA6F2F9-FE75-48A5-ABF3-59AD033266A2}" dt="2025-03-26T20:29:13.757" v="2752" actId="14100"/>
        <pc:sldMkLst>
          <pc:docMk/>
          <pc:sldMk cId="1002170702" sldId="321"/>
        </pc:sldMkLst>
        <pc:spChg chg="mod">
          <ac:chgData name="Oliver Longley" userId="bcfb80ec-a031-40f4-880d-46fd9db44e37" providerId="ADAL" clId="{DFA6F2F9-FE75-48A5-ABF3-59AD033266A2}" dt="2025-03-26T20:29:13.757" v="2752" actId="14100"/>
          <ac:spMkLst>
            <pc:docMk/>
            <pc:sldMk cId="1002170702" sldId="321"/>
            <ac:spMk id="4" creationId="{98D4251E-AC05-00D8-86D2-F5F1BC50AAC9}"/>
          </ac:spMkLst>
        </pc:spChg>
        <pc:picChg chg="mod">
          <ac:chgData name="Oliver Longley" userId="bcfb80ec-a031-40f4-880d-46fd9db44e37" providerId="ADAL" clId="{DFA6F2F9-FE75-48A5-ABF3-59AD033266A2}" dt="2025-03-26T20:29:08.822" v="2750" actId="14100"/>
          <ac:picMkLst>
            <pc:docMk/>
            <pc:sldMk cId="1002170702" sldId="321"/>
            <ac:picMk id="5" creationId="{E8482491-DE46-6724-BD09-742BD92B0CC4}"/>
          </ac:picMkLst>
        </pc:picChg>
      </pc:sldChg>
      <pc:sldChg chg="addSp delSp modSp mod">
        <pc:chgData name="Oliver Longley" userId="bcfb80ec-a031-40f4-880d-46fd9db44e37" providerId="ADAL" clId="{DFA6F2F9-FE75-48A5-ABF3-59AD033266A2}" dt="2025-03-26T19:00:04.418" v="2236" actId="478"/>
        <pc:sldMkLst>
          <pc:docMk/>
          <pc:sldMk cId="3552570242" sldId="322"/>
        </pc:sldMkLst>
        <pc:spChg chg="mod">
          <ac:chgData name="Oliver Longley" userId="bcfb80ec-a031-40f4-880d-46fd9db44e37" providerId="ADAL" clId="{DFA6F2F9-FE75-48A5-ABF3-59AD033266A2}" dt="2025-03-26T18:58:03.456" v="2182" actId="20577"/>
          <ac:spMkLst>
            <pc:docMk/>
            <pc:sldMk cId="3552570242" sldId="322"/>
            <ac:spMk id="4" creationId="{A9EA210A-6610-037E-5E5B-DFC98A422252}"/>
          </ac:spMkLst>
        </pc:spChg>
        <pc:picChg chg="mod">
          <ac:chgData name="Oliver Longley" userId="bcfb80ec-a031-40f4-880d-46fd9db44e37" providerId="ADAL" clId="{DFA6F2F9-FE75-48A5-ABF3-59AD033266A2}" dt="2025-03-26T18:58:45.706" v="2190" actId="1076"/>
          <ac:picMkLst>
            <pc:docMk/>
            <pc:sldMk cId="3552570242" sldId="322"/>
            <ac:picMk id="5" creationId="{18132E0C-A096-F450-30E2-E2221480D4FA}"/>
          </ac:picMkLst>
        </pc:picChg>
      </pc:sldChg>
      <pc:sldChg chg="addSp delSp modSp mod">
        <pc:chgData name="Oliver Longley" userId="bcfb80ec-a031-40f4-880d-46fd9db44e37" providerId="ADAL" clId="{DFA6F2F9-FE75-48A5-ABF3-59AD033266A2}" dt="2025-03-26T20:28:24.103" v="2716" actId="20577"/>
        <pc:sldMkLst>
          <pc:docMk/>
          <pc:sldMk cId="2820150491" sldId="323"/>
        </pc:sldMkLst>
        <pc:spChg chg="add del mod">
          <ac:chgData name="Oliver Longley" userId="bcfb80ec-a031-40f4-880d-46fd9db44e37" providerId="ADAL" clId="{DFA6F2F9-FE75-48A5-ABF3-59AD033266A2}" dt="2025-03-25T22:57:11.755" v="922" actId="20577"/>
          <ac:spMkLst>
            <pc:docMk/>
            <pc:sldMk cId="2820150491" sldId="323"/>
            <ac:spMk id="2" creationId="{3D9ED3F1-100D-7F1B-ADEB-E74CF3153CAF}"/>
          </ac:spMkLst>
        </pc:spChg>
        <pc:spChg chg="mod">
          <ac:chgData name="Oliver Longley" userId="bcfb80ec-a031-40f4-880d-46fd9db44e37" providerId="ADAL" clId="{DFA6F2F9-FE75-48A5-ABF3-59AD033266A2}" dt="2025-03-26T20:28:24.103" v="2716" actId="20577"/>
          <ac:spMkLst>
            <pc:docMk/>
            <pc:sldMk cId="2820150491" sldId="323"/>
            <ac:spMk id="4" creationId="{2D3FDC9D-8063-8B33-9D01-128B52B48B93}"/>
          </ac:spMkLst>
        </pc:spChg>
      </pc:sldChg>
      <pc:sldChg chg="modSp">
        <pc:chgData name="Oliver Longley" userId="bcfb80ec-a031-40f4-880d-46fd9db44e37" providerId="ADAL" clId="{DFA6F2F9-FE75-48A5-ABF3-59AD033266A2}" dt="2025-03-26T19:28:51.932" v="2649"/>
        <pc:sldMkLst>
          <pc:docMk/>
          <pc:sldMk cId="1615476521" sldId="326"/>
        </pc:sldMkLst>
        <pc:spChg chg="mod">
          <ac:chgData name="Oliver Longley" userId="bcfb80ec-a031-40f4-880d-46fd9db44e37" providerId="ADAL" clId="{DFA6F2F9-FE75-48A5-ABF3-59AD033266A2}" dt="2025-03-26T19:28:51.932" v="2649"/>
          <ac:spMkLst>
            <pc:docMk/>
            <pc:sldMk cId="1615476521" sldId="326"/>
            <ac:spMk id="9" creationId="{A414F7DA-9109-E5B2-830A-88CA6E7B5ABE}"/>
          </ac:spMkLst>
        </pc:spChg>
      </pc:sldChg>
      <pc:sldChg chg="addSp delSp modSp new mod modShow">
        <pc:chgData name="Oliver Longley" userId="bcfb80ec-a031-40f4-880d-46fd9db44e37" providerId="ADAL" clId="{DFA6F2F9-FE75-48A5-ABF3-59AD033266A2}" dt="2025-03-28T15:49:20.837" v="3968" actId="729"/>
        <pc:sldMkLst>
          <pc:docMk/>
          <pc:sldMk cId="546204873" sldId="329"/>
        </pc:sldMkLst>
        <pc:spChg chg="mod">
          <ac:chgData name="Oliver Longley" userId="bcfb80ec-a031-40f4-880d-46fd9db44e37" providerId="ADAL" clId="{DFA6F2F9-FE75-48A5-ABF3-59AD033266A2}" dt="2025-03-28T14:43:15.955" v="3344" actId="20577"/>
          <ac:spMkLst>
            <pc:docMk/>
            <pc:sldMk cId="546204873" sldId="329"/>
            <ac:spMk id="2" creationId="{AD048742-1176-F1A5-F813-1E343AC1438C}"/>
          </ac:spMkLst>
        </pc:spChg>
        <pc:spChg chg="add mod">
          <ac:chgData name="Oliver Longley" userId="bcfb80ec-a031-40f4-880d-46fd9db44e37" providerId="ADAL" clId="{DFA6F2F9-FE75-48A5-ABF3-59AD033266A2}" dt="2025-03-28T15:49:07.493" v="3966" actId="1035"/>
          <ac:spMkLst>
            <pc:docMk/>
            <pc:sldMk cId="546204873" sldId="329"/>
            <ac:spMk id="6" creationId="{63C5A986-146F-A55E-8689-6EDF01DBDD21}"/>
          </ac:spMkLst>
        </pc:spChg>
        <pc:spChg chg="add mod">
          <ac:chgData name="Oliver Longley" userId="bcfb80ec-a031-40f4-880d-46fd9db44e37" providerId="ADAL" clId="{DFA6F2F9-FE75-48A5-ABF3-59AD033266A2}" dt="2025-03-28T15:49:07.493" v="3966" actId="1035"/>
          <ac:spMkLst>
            <pc:docMk/>
            <pc:sldMk cId="546204873" sldId="329"/>
            <ac:spMk id="14" creationId="{C24C5882-4DE8-1C81-84D9-DFE373E44696}"/>
          </ac:spMkLst>
        </pc:spChg>
        <pc:picChg chg="add mod">
          <ac:chgData name="Oliver Longley" userId="bcfb80ec-a031-40f4-880d-46fd9db44e37" providerId="ADAL" clId="{DFA6F2F9-FE75-48A5-ABF3-59AD033266A2}" dt="2025-03-28T15:49:07.493" v="3966" actId="1035"/>
          <ac:picMkLst>
            <pc:docMk/>
            <pc:sldMk cId="546204873" sldId="329"/>
            <ac:picMk id="7" creationId="{5B888CD5-8EE5-FBFA-AC4E-C33802D179E7}"/>
          </ac:picMkLst>
        </pc:picChg>
        <pc:picChg chg="add mod">
          <ac:chgData name="Oliver Longley" userId="bcfb80ec-a031-40f4-880d-46fd9db44e37" providerId="ADAL" clId="{DFA6F2F9-FE75-48A5-ABF3-59AD033266A2}" dt="2025-03-28T15:49:07.493" v="3966" actId="1035"/>
          <ac:picMkLst>
            <pc:docMk/>
            <pc:sldMk cId="546204873" sldId="329"/>
            <ac:picMk id="9" creationId="{C793A87E-7DFD-1EF8-6A2C-089590EE2235}"/>
          </ac:picMkLst>
        </pc:picChg>
        <pc:picChg chg="add mod">
          <ac:chgData name="Oliver Longley" userId="bcfb80ec-a031-40f4-880d-46fd9db44e37" providerId="ADAL" clId="{DFA6F2F9-FE75-48A5-ABF3-59AD033266A2}" dt="2025-03-28T15:49:07.493" v="3966" actId="1035"/>
          <ac:picMkLst>
            <pc:docMk/>
            <pc:sldMk cId="546204873" sldId="329"/>
            <ac:picMk id="11" creationId="{E06C85EF-BE34-3E9F-EEF9-B0ECA2A5FDF6}"/>
          </ac:picMkLst>
        </pc:picChg>
        <pc:picChg chg="add mod modCrop">
          <ac:chgData name="Oliver Longley" userId="bcfb80ec-a031-40f4-880d-46fd9db44e37" providerId="ADAL" clId="{DFA6F2F9-FE75-48A5-ABF3-59AD033266A2}" dt="2025-03-28T15:49:07.493" v="3966" actId="1035"/>
          <ac:picMkLst>
            <pc:docMk/>
            <pc:sldMk cId="546204873" sldId="329"/>
            <ac:picMk id="13" creationId="{B7D8F649-77EE-0935-36C6-0E7AAD65D855}"/>
          </ac:picMkLst>
        </pc:picChg>
      </pc:sldChg>
      <pc:sldChg chg="new del">
        <pc:chgData name="Oliver Longley" userId="bcfb80ec-a031-40f4-880d-46fd9db44e37" providerId="ADAL" clId="{DFA6F2F9-FE75-48A5-ABF3-59AD033266A2}" dt="2025-03-26T19:14:31.830" v="2465" actId="47"/>
        <pc:sldMkLst>
          <pc:docMk/>
          <pc:sldMk cId="2501118061" sldId="330"/>
        </pc:sldMkLst>
      </pc:sldChg>
      <pc:sldChg chg="addSp delSp modSp add mod ord modShow">
        <pc:chgData name="Oliver Longley" userId="bcfb80ec-a031-40f4-880d-46fd9db44e37" providerId="ADAL" clId="{DFA6F2F9-FE75-48A5-ABF3-59AD033266A2}" dt="2025-03-28T15:49:26.099" v="3969" actId="729"/>
        <pc:sldMkLst>
          <pc:docMk/>
          <pc:sldMk cId="2289713654" sldId="331"/>
        </pc:sldMkLst>
        <pc:spChg chg="mod">
          <ac:chgData name="Oliver Longley" userId="bcfb80ec-a031-40f4-880d-46fd9db44e37" providerId="ADAL" clId="{DFA6F2F9-FE75-48A5-ABF3-59AD033266A2}" dt="2025-03-28T14:43:57.433" v="3346" actId="20577"/>
          <ac:spMkLst>
            <pc:docMk/>
            <pc:sldMk cId="2289713654" sldId="331"/>
            <ac:spMk id="2" creationId="{14A87826-CD72-F16E-78EF-41079E371514}"/>
          </ac:spMkLst>
        </pc:spChg>
        <pc:spChg chg="add mod">
          <ac:chgData name="Oliver Longley" userId="bcfb80ec-a031-40f4-880d-46fd9db44e37" providerId="ADAL" clId="{DFA6F2F9-FE75-48A5-ABF3-59AD033266A2}" dt="2025-03-26T20:31:54.627" v="2847" actId="20577"/>
          <ac:spMkLst>
            <pc:docMk/>
            <pc:sldMk cId="2289713654" sldId="331"/>
            <ac:spMk id="10" creationId="{C845B387-985C-9688-106F-0AC594768EC0}"/>
          </ac:spMkLst>
        </pc:spChg>
        <pc:spChg chg="add mod">
          <ac:chgData name="Oliver Longley" userId="bcfb80ec-a031-40f4-880d-46fd9db44e37" providerId="ADAL" clId="{DFA6F2F9-FE75-48A5-ABF3-59AD033266A2}" dt="2025-03-26T20:32:44.627" v="2942" actId="20577"/>
          <ac:spMkLst>
            <pc:docMk/>
            <pc:sldMk cId="2289713654" sldId="331"/>
            <ac:spMk id="12" creationId="{7E180308-4BC2-FCDD-C857-68711FBC8211}"/>
          </ac:spMkLst>
        </pc:spChg>
        <pc:spChg chg="add mod">
          <ac:chgData name="Oliver Longley" userId="bcfb80ec-a031-40f4-880d-46fd9db44e37" providerId="ADAL" clId="{DFA6F2F9-FE75-48A5-ABF3-59AD033266A2}" dt="2025-03-26T20:33:43.502" v="3105" actId="20577"/>
          <ac:spMkLst>
            <pc:docMk/>
            <pc:sldMk cId="2289713654" sldId="331"/>
            <ac:spMk id="14" creationId="{03947D48-EC1C-A339-5F75-09DD92E64E58}"/>
          </ac:spMkLst>
        </pc:spChg>
        <pc:picChg chg="add mod ord">
          <ac:chgData name="Oliver Longley" userId="bcfb80ec-a031-40f4-880d-46fd9db44e37" providerId="ADAL" clId="{DFA6F2F9-FE75-48A5-ABF3-59AD033266A2}" dt="2025-03-26T20:31:03.395" v="2753" actId="1076"/>
          <ac:picMkLst>
            <pc:docMk/>
            <pc:sldMk cId="2289713654" sldId="331"/>
            <ac:picMk id="4" creationId="{51C14902-4C36-34DC-2168-502A0B9485F7}"/>
          </ac:picMkLst>
        </pc:picChg>
        <pc:picChg chg="add del mod">
          <ac:chgData name="Oliver Longley" userId="bcfb80ec-a031-40f4-880d-46fd9db44e37" providerId="ADAL" clId="{DFA6F2F9-FE75-48A5-ABF3-59AD033266A2}" dt="2025-03-26T20:31:03.395" v="2753" actId="1076"/>
          <ac:picMkLst>
            <pc:docMk/>
            <pc:sldMk cId="2289713654" sldId="331"/>
            <ac:picMk id="8" creationId="{B83366F3-4D84-682D-EF43-6CCBB56FD7F0}"/>
          </ac:picMkLst>
        </pc:picChg>
      </pc:sldChg>
      <pc:sldChg chg="addSp delSp modSp add mod ord modShow">
        <pc:chgData name="Oliver Longley" userId="bcfb80ec-a031-40f4-880d-46fd9db44e37" providerId="ADAL" clId="{DFA6F2F9-FE75-48A5-ABF3-59AD033266A2}" dt="2025-03-28T15:50:54.429" v="4022" actId="729"/>
        <pc:sldMkLst>
          <pc:docMk/>
          <pc:sldMk cId="557561979" sldId="332"/>
        </pc:sldMkLst>
        <pc:spChg chg="mod">
          <ac:chgData name="Oliver Longley" userId="bcfb80ec-a031-40f4-880d-46fd9db44e37" providerId="ADAL" clId="{DFA6F2F9-FE75-48A5-ABF3-59AD033266A2}" dt="2025-03-26T20:28:31.204" v="2717" actId="313"/>
          <ac:spMkLst>
            <pc:docMk/>
            <pc:sldMk cId="557561979" sldId="332"/>
            <ac:spMk id="2" creationId="{D2EDCF5A-FCEE-473B-CDC6-5A21C280E330}"/>
          </ac:spMkLst>
        </pc:spChg>
        <pc:graphicFrameChg chg="add mod modGraphic">
          <ac:chgData name="Oliver Longley" userId="bcfb80ec-a031-40f4-880d-46fd9db44e37" providerId="ADAL" clId="{DFA6F2F9-FE75-48A5-ABF3-59AD033266A2}" dt="2025-03-28T15:07:02.323" v="3375" actId="13926"/>
          <ac:graphicFrameMkLst>
            <pc:docMk/>
            <pc:sldMk cId="557561979" sldId="332"/>
            <ac:graphicFrameMk id="6" creationId="{FDA5A1A2-4E83-750C-4823-2A15BCC98AAD}"/>
          </ac:graphicFrameMkLst>
        </pc:graphicFrameChg>
        <pc:picChg chg="add mod">
          <ac:chgData name="Oliver Longley" userId="bcfb80ec-a031-40f4-880d-46fd9db44e37" providerId="ADAL" clId="{DFA6F2F9-FE75-48A5-ABF3-59AD033266A2}" dt="2025-03-28T15:06:55.817" v="3373" actId="1076"/>
          <ac:picMkLst>
            <pc:docMk/>
            <pc:sldMk cId="557561979" sldId="332"/>
            <ac:picMk id="5" creationId="{2270C7CB-1CD8-6050-39F6-4DF948701F38}"/>
          </ac:picMkLst>
        </pc:picChg>
        <pc:picChg chg="add mod">
          <ac:chgData name="Oliver Longley" userId="bcfb80ec-a031-40f4-880d-46fd9db44e37" providerId="ADAL" clId="{DFA6F2F9-FE75-48A5-ABF3-59AD033266A2}" dt="2025-03-28T15:07:09.502" v="3377" actId="1076"/>
          <ac:picMkLst>
            <pc:docMk/>
            <pc:sldMk cId="557561979" sldId="332"/>
            <ac:picMk id="12" creationId="{757A062A-BCC9-7201-3FA0-9C1C12512030}"/>
          </ac:picMkLst>
        </pc:picChg>
      </pc:sldChg>
      <pc:sldChg chg="addSp delSp modSp add mod ord modShow">
        <pc:chgData name="Oliver Longley" userId="bcfb80ec-a031-40f4-880d-46fd9db44e37" providerId="ADAL" clId="{DFA6F2F9-FE75-48A5-ABF3-59AD033266A2}" dt="2025-03-28T15:49:17.788" v="3967" actId="729"/>
        <pc:sldMkLst>
          <pc:docMk/>
          <pc:sldMk cId="2590210412" sldId="333"/>
        </pc:sldMkLst>
        <pc:spChg chg="mod">
          <ac:chgData name="Oliver Longley" userId="bcfb80ec-a031-40f4-880d-46fd9db44e37" providerId="ADAL" clId="{DFA6F2F9-FE75-48A5-ABF3-59AD033266A2}" dt="2025-03-28T14:43:27.957" v="3345" actId="20577"/>
          <ac:spMkLst>
            <pc:docMk/>
            <pc:sldMk cId="2590210412" sldId="333"/>
            <ac:spMk id="2" creationId="{F1EA05A6-E197-FD32-9516-888D5281AEF0}"/>
          </ac:spMkLst>
        </pc:spChg>
        <pc:spChg chg="add del mod">
          <ac:chgData name="Oliver Longley" userId="bcfb80ec-a031-40f4-880d-46fd9db44e37" providerId="ADAL" clId="{DFA6F2F9-FE75-48A5-ABF3-59AD033266A2}" dt="2025-03-28T15:17:24.247" v="3547" actId="478"/>
          <ac:spMkLst>
            <pc:docMk/>
            <pc:sldMk cId="2590210412" sldId="333"/>
            <ac:spMk id="6" creationId="{12DEEDFB-F734-5B7E-B6DB-BF9A0A19B11D}"/>
          </ac:spMkLst>
        </pc:spChg>
        <pc:spChg chg="add del mod">
          <ac:chgData name="Oliver Longley" userId="bcfb80ec-a031-40f4-880d-46fd9db44e37" providerId="ADAL" clId="{DFA6F2F9-FE75-48A5-ABF3-59AD033266A2}" dt="2025-03-28T15:17:34.625" v="3550" actId="478"/>
          <ac:spMkLst>
            <pc:docMk/>
            <pc:sldMk cId="2590210412" sldId="333"/>
            <ac:spMk id="7" creationId="{99614C76-3C01-2719-B167-9083238FC972}"/>
          </ac:spMkLst>
        </pc:spChg>
        <pc:spChg chg="add del mod">
          <ac:chgData name="Oliver Longley" userId="bcfb80ec-a031-40f4-880d-46fd9db44e37" providerId="ADAL" clId="{DFA6F2F9-FE75-48A5-ABF3-59AD033266A2}" dt="2025-03-28T15:18:45.921" v="3564" actId="478"/>
          <ac:spMkLst>
            <pc:docMk/>
            <pc:sldMk cId="2590210412" sldId="333"/>
            <ac:spMk id="8" creationId="{EECC6E4A-7C8D-AFB1-3E4D-FF51C8F420C1}"/>
          </ac:spMkLst>
        </pc:spChg>
        <pc:spChg chg="add del mod">
          <ac:chgData name="Oliver Longley" userId="bcfb80ec-a031-40f4-880d-46fd9db44e37" providerId="ADAL" clId="{DFA6F2F9-FE75-48A5-ABF3-59AD033266A2}" dt="2025-03-28T15:19:49.431" v="3579" actId="478"/>
          <ac:spMkLst>
            <pc:docMk/>
            <pc:sldMk cId="2590210412" sldId="333"/>
            <ac:spMk id="10" creationId="{1B11161C-5811-358B-21F5-6A01410E452E}"/>
          </ac:spMkLst>
        </pc:spChg>
        <pc:spChg chg="add del mod">
          <ac:chgData name="Oliver Longley" userId="bcfb80ec-a031-40f4-880d-46fd9db44e37" providerId="ADAL" clId="{DFA6F2F9-FE75-48A5-ABF3-59AD033266A2}" dt="2025-03-28T15:21:09.195" v="3592" actId="478"/>
          <ac:spMkLst>
            <pc:docMk/>
            <pc:sldMk cId="2590210412" sldId="333"/>
            <ac:spMk id="12" creationId="{62626D30-73E0-58EF-9B6A-718E1022B4A3}"/>
          </ac:spMkLst>
        </pc:spChg>
        <pc:spChg chg="add del">
          <ac:chgData name="Oliver Longley" userId="bcfb80ec-a031-40f4-880d-46fd9db44e37" providerId="ADAL" clId="{DFA6F2F9-FE75-48A5-ABF3-59AD033266A2}" dt="2025-03-28T15:34:04.154" v="3619" actId="22"/>
          <ac:spMkLst>
            <pc:docMk/>
            <pc:sldMk cId="2590210412" sldId="333"/>
            <ac:spMk id="14" creationId="{0A3A07C5-410B-943B-DAAA-0BE757329759}"/>
          </ac:spMkLst>
        </pc:spChg>
        <pc:spChg chg="add del mod">
          <ac:chgData name="Oliver Longley" userId="bcfb80ec-a031-40f4-880d-46fd9db44e37" providerId="ADAL" clId="{DFA6F2F9-FE75-48A5-ABF3-59AD033266A2}" dt="2025-03-28T15:35:02.665" v="3634" actId="478"/>
          <ac:spMkLst>
            <pc:docMk/>
            <pc:sldMk cId="2590210412" sldId="333"/>
            <ac:spMk id="16" creationId="{D3CEC9E5-68A2-1842-963F-C2156EC74D4F}"/>
          </ac:spMkLst>
        </pc:spChg>
        <pc:graphicFrameChg chg="add mod modGraphic">
          <ac:chgData name="Oliver Longley" userId="bcfb80ec-a031-40f4-880d-46fd9db44e37" providerId="ADAL" clId="{DFA6F2F9-FE75-48A5-ABF3-59AD033266A2}" dt="2025-03-28T15:35:17.482" v="3637" actId="13926"/>
          <ac:graphicFrameMkLst>
            <pc:docMk/>
            <pc:sldMk cId="2590210412" sldId="333"/>
            <ac:graphicFrameMk id="3" creationId="{D7D514D3-272B-09B3-19A9-5A40090F8CDB}"/>
          </ac:graphicFrameMkLst>
        </pc:graphicFrameChg>
        <pc:picChg chg="add mod">
          <ac:chgData name="Oliver Longley" userId="bcfb80ec-a031-40f4-880d-46fd9db44e37" providerId="ADAL" clId="{DFA6F2F9-FE75-48A5-ABF3-59AD033266A2}" dt="2025-03-28T15:35:05.438" v="3635" actId="1076"/>
          <ac:picMkLst>
            <pc:docMk/>
            <pc:sldMk cId="2590210412" sldId="333"/>
            <ac:picMk id="5" creationId="{AEF861A2-D432-B329-1399-56275075337A}"/>
          </ac:picMkLst>
        </pc:picChg>
      </pc:sldChg>
      <pc:sldChg chg="addSp delSp modSp mod ord">
        <pc:chgData name="Oliver Longley" userId="bcfb80ec-a031-40f4-880d-46fd9db44e37" providerId="ADAL" clId="{DFA6F2F9-FE75-48A5-ABF3-59AD033266A2}" dt="2025-03-28T15:50:38.091" v="4021" actId="1076"/>
        <pc:sldMkLst>
          <pc:docMk/>
          <pc:sldMk cId="802578601" sldId="337"/>
        </pc:sldMkLst>
        <pc:spChg chg="add del mod">
          <ac:chgData name="Oliver Longley" userId="bcfb80ec-a031-40f4-880d-46fd9db44e37" providerId="ADAL" clId="{DFA6F2F9-FE75-48A5-ABF3-59AD033266A2}" dt="2025-03-28T15:22:41.390" v="3599" actId="478"/>
          <ac:spMkLst>
            <pc:docMk/>
            <pc:sldMk cId="802578601" sldId="337"/>
            <ac:spMk id="11" creationId="{37030509-4E4D-98B5-E68A-C48BCE5DD38F}"/>
          </ac:spMkLst>
        </pc:spChg>
        <pc:spChg chg="add del mod">
          <ac:chgData name="Oliver Longley" userId="bcfb80ec-a031-40f4-880d-46fd9db44e37" providerId="ADAL" clId="{DFA6F2F9-FE75-48A5-ABF3-59AD033266A2}" dt="2025-03-28T15:49:58.284" v="3981" actId="478"/>
          <ac:spMkLst>
            <pc:docMk/>
            <pc:sldMk cId="802578601" sldId="337"/>
            <ac:spMk id="13" creationId="{15A1D1DF-C8FB-B094-4BA7-AC807093D1BD}"/>
          </ac:spMkLst>
        </pc:spChg>
        <pc:spChg chg="add mod">
          <ac:chgData name="Oliver Longley" userId="bcfb80ec-a031-40f4-880d-46fd9db44e37" providerId="ADAL" clId="{DFA6F2F9-FE75-48A5-ABF3-59AD033266A2}" dt="2025-03-28T15:50:38.091" v="4021" actId="1076"/>
          <ac:spMkLst>
            <pc:docMk/>
            <pc:sldMk cId="802578601" sldId="337"/>
            <ac:spMk id="15" creationId="{F69899C0-4468-9B5A-5558-EAEF73736EB6}"/>
          </ac:spMkLst>
        </pc:spChg>
        <pc:picChg chg="add del">
          <ac:chgData name="Oliver Longley" userId="bcfb80ec-a031-40f4-880d-46fd9db44e37" providerId="ADAL" clId="{DFA6F2F9-FE75-48A5-ABF3-59AD033266A2}" dt="2025-03-28T15:49:56.301" v="3980" actId="478"/>
          <ac:picMkLst>
            <pc:docMk/>
            <pc:sldMk cId="802578601" sldId="337"/>
            <ac:picMk id="5" creationId="{07A88656-6C61-BF73-62D1-9D0F26725530}"/>
          </ac:picMkLst>
        </pc:picChg>
        <pc:picChg chg="mod">
          <ac:chgData name="Oliver Longley" userId="bcfb80ec-a031-40f4-880d-46fd9db44e37" providerId="ADAL" clId="{DFA6F2F9-FE75-48A5-ABF3-59AD033266A2}" dt="2025-03-28T15:50:13.433" v="3986" actId="1076"/>
          <ac:picMkLst>
            <pc:docMk/>
            <pc:sldMk cId="802578601" sldId="337"/>
            <ac:picMk id="6" creationId="{FD129EC7-015B-5A7D-CB01-207D0CF94364}"/>
          </ac:picMkLst>
        </pc:picChg>
        <pc:picChg chg="add mod">
          <ac:chgData name="Oliver Longley" userId="bcfb80ec-a031-40f4-880d-46fd9db44e37" providerId="ADAL" clId="{DFA6F2F9-FE75-48A5-ABF3-59AD033266A2}" dt="2025-03-28T15:50:14.897" v="3987" actId="1076"/>
          <ac:picMkLst>
            <pc:docMk/>
            <pc:sldMk cId="802578601" sldId="337"/>
            <ac:picMk id="9" creationId="{2EF6C862-DD49-ACD2-87DF-F3F24A4F1AAA}"/>
          </ac:picMkLst>
        </pc:picChg>
      </pc:sldChg>
      <pc:sldChg chg="addSp delSp modSp mod">
        <pc:chgData name="Oliver Longley" userId="bcfb80ec-a031-40f4-880d-46fd9db44e37" providerId="ADAL" clId="{DFA6F2F9-FE75-48A5-ABF3-59AD033266A2}" dt="2025-03-28T15:51:55.085" v="4030" actId="1076"/>
        <pc:sldMkLst>
          <pc:docMk/>
          <pc:sldMk cId="1966802328" sldId="338"/>
        </pc:sldMkLst>
        <pc:spChg chg="del mod">
          <ac:chgData name="Oliver Longley" userId="bcfb80ec-a031-40f4-880d-46fd9db44e37" providerId="ADAL" clId="{DFA6F2F9-FE75-48A5-ABF3-59AD033266A2}" dt="2025-03-28T15:51:50.512" v="4029" actId="478"/>
          <ac:spMkLst>
            <pc:docMk/>
            <pc:sldMk cId="1966802328" sldId="338"/>
            <ac:spMk id="8" creationId="{D3FBC8E2-FFE5-DD33-E6D6-8A47819F6790}"/>
          </ac:spMkLst>
        </pc:spChg>
        <pc:spChg chg="add mod">
          <ac:chgData name="Oliver Longley" userId="bcfb80ec-a031-40f4-880d-46fd9db44e37" providerId="ADAL" clId="{DFA6F2F9-FE75-48A5-ABF3-59AD033266A2}" dt="2025-03-28T15:51:55.085" v="4030" actId="1076"/>
          <ac:spMkLst>
            <pc:docMk/>
            <pc:sldMk cId="1966802328" sldId="338"/>
            <ac:spMk id="10" creationId="{C71E968C-84EB-5ADB-78BD-9B36186EF4BC}"/>
          </ac:spMkLst>
        </pc:spChg>
        <pc:picChg chg="mod modCrop">
          <ac:chgData name="Oliver Longley" userId="bcfb80ec-a031-40f4-880d-46fd9db44e37" providerId="ADAL" clId="{DFA6F2F9-FE75-48A5-ABF3-59AD033266A2}" dt="2025-03-28T15:41:34.374" v="3679" actId="732"/>
          <ac:picMkLst>
            <pc:docMk/>
            <pc:sldMk cId="1966802328" sldId="338"/>
            <ac:picMk id="9" creationId="{AC144237-0651-2F62-D518-C9307AD1F5FC}"/>
          </ac:picMkLst>
        </pc:picChg>
      </pc:sldChg>
    </pc:docChg>
  </pc:docChgLst>
  <pc:docChgLst>
    <pc:chgData name="Conor Woollatt" userId="S::cw734@kent.ac.uk::acf54821-b01f-4942-8acf-2b4ee66086ed" providerId="AD" clId="Web-{EE9E2BE3-766F-E987-55C6-510782ABF078}"/>
    <pc:docChg chg="addSld delSld modSld">
      <pc:chgData name="Conor Woollatt" userId="S::cw734@kent.ac.uk::acf54821-b01f-4942-8acf-2b4ee66086ed" providerId="AD" clId="Web-{EE9E2BE3-766F-E987-55C6-510782ABF078}" dt="2025-03-25T10:27:06.759" v="105" actId="14100"/>
      <pc:docMkLst>
        <pc:docMk/>
      </pc:docMkLst>
      <pc:sldChg chg="modSp modCm">
        <pc:chgData name="Conor Woollatt" userId="S::cw734@kent.ac.uk::acf54821-b01f-4942-8acf-2b4ee66086ed" providerId="AD" clId="Web-{EE9E2BE3-766F-E987-55C6-510782ABF078}" dt="2025-03-25T10:20:28.174" v="9" actId="20577"/>
        <pc:sldMkLst>
          <pc:docMk/>
          <pc:sldMk cId="3666674671" sldId="261"/>
        </pc:sldMkLst>
        <pc:spChg chg="mod">
          <ac:chgData name="Conor Woollatt" userId="S::cw734@kent.ac.uk::acf54821-b01f-4942-8acf-2b4ee66086ed" providerId="AD" clId="Web-{EE9E2BE3-766F-E987-55C6-510782ABF078}" dt="2025-03-25T10:20:28.174" v="9" actId="20577"/>
          <ac:spMkLst>
            <pc:docMk/>
            <pc:sldMk cId="3666674671" sldId="261"/>
            <ac:spMk id="3" creationId="{A6A33159-D030-2F82-A142-F75940728319}"/>
          </ac:spMkLst>
        </pc:spChg>
        <pc:extLst>
          <p:ext xmlns:p="http://schemas.openxmlformats.org/presentationml/2006/main" uri="{D6D511B9-2390-475A-947B-AFAB55BFBCF1}">
            <pc226:cmChg xmlns:pc226="http://schemas.microsoft.com/office/powerpoint/2022/06/main/command" chg="mod">
              <pc226:chgData name="Conor Woollatt" userId="S::cw734@kent.ac.uk::acf54821-b01f-4942-8acf-2b4ee66086ed" providerId="AD" clId="Web-{EE9E2BE3-766F-E987-55C6-510782ABF078}" dt="2025-03-25T10:20:22.846" v="8" actId="20577"/>
              <pc2:cmMkLst xmlns:pc2="http://schemas.microsoft.com/office/powerpoint/2019/9/main/command">
                <pc:docMk/>
                <pc:sldMk cId="3666674671" sldId="261"/>
                <pc2:cmMk id="{9F9AD012-3330-4C52-B5DC-530CD99529C2}"/>
              </pc2:cmMkLst>
            </pc226:cmChg>
          </p:ext>
        </pc:extLst>
      </pc:sldChg>
      <pc:sldChg chg="delSp modSp new">
        <pc:chgData name="Conor Woollatt" userId="S::cw734@kent.ac.uk::acf54821-b01f-4942-8acf-2b4ee66086ed" providerId="AD" clId="Web-{EE9E2BE3-766F-E987-55C6-510782ABF078}" dt="2025-03-25T10:21:16.784" v="29"/>
        <pc:sldMkLst>
          <pc:docMk/>
          <pc:sldMk cId="1564883147" sldId="307"/>
        </pc:sldMkLst>
        <pc:spChg chg="del">
          <ac:chgData name="Conor Woollatt" userId="S::cw734@kent.ac.uk::acf54821-b01f-4942-8acf-2b4ee66086ed" providerId="AD" clId="Web-{EE9E2BE3-766F-E987-55C6-510782ABF078}" dt="2025-03-25T10:21:16.784" v="29"/>
          <ac:spMkLst>
            <pc:docMk/>
            <pc:sldMk cId="1564883147" sldId="307"/>
            <ac:spMk id="2" creationId="{C05EF360-2745-A009-65A5-7705DA23202F}"/>
          </ac:spMkLst>
        </pc:spChg>
        <pc:spChg chg="mod">
          <ac:chgData name="Conor Woollatt" userId="S::cw734@kent.ac.uk::acf54821-b01f-4942-8acf-2b4ee66086ed" providerId="AD" clId="Web-{EE9E2BE3-766F-E987-55C6-510782ABF078}" dt="2025-03-25T10:21:09.768" v="28" actId="20577"/>
          <ac:spMkLst>
            <pc:docMk/>
            <pc:sldMk cId="1564883147" sldId="307"/>
            <ac:spMk id="3" creationId="{5D09F9D0-8090-0E6C-07F8-15E0AF6704BA}"/>
          </ac:spMkLst>
        </pc:spChg>
      </pc:sldChg>
      <pc:sldChg chg="delSp modSp new">
        <pc:chgData name="Conor Woollatt" userId="S::cw734@kent.ac.uk::acf54821-b01f-4942-8acf-2b4ee66086ed" providerId="AD" clId="Web-{EE9E2BE3-766F-E987-55C6-510782ABF078}" dt="2025-03-25T10:26:46.321" v="102" actId="14100"/>
        <pc:sldMkLst>
          <pc:docMk/>
          <pc:sldMk cId="314630555" sldId="308"/>
        </pc:sldMkLst>
        <pc:spChg chg="mod">
          <ac:chgData name="Conor Woollatt" userId="S::cw734@kent.ac.uk::acf54821-b01f-4942-8acf-2b4ee66086ed" providerId="AD" clId="Web-{EE9E2BE3-766F-E987-55C6-510782ABF078}" dt="2025-03-25T10:21:47.269" v="44" actId="20577"/>
          <ac:spMkLst>
            <pc:docMk/>
            <pc:sldMk cId="314630555" sldId="308"/>
            <ac:spMk id="2" creationId="{4125C495-D49E-8F77-99FF-B9B4CB48C98C}"/>
          </ac:spMkLst>
        </pc:spChg>
        <pc:spChg chg="del">
          <ac:chgData name="Conor Woollatt" userId="S::cw734@kent.ac.uk::acf54821-b01f-4942-8acf-2b4ee66086ed" providerId="AD" clId="Web-{EE9E2BE3-766F-E987-55C6-510782ABF078}" dt="2025-03-25T10:21:39.195" v="31"/>
          <ac:spMkLst>
            <pc:docMk/>
            <pc:sldMk cId="314630555" sldId="308"/>
            <ac:spMk id="3" creationId="{BF422BF5-10CF-EE63-A677-2A1F8FF29ACE}"/>
          </ac:spMkLst>
        </pc:spChg>
        <pc:spChg chg="mod">
          <ac:chgData name="Conor Woollatt" userId="S::cw734@kent.ac.uk::acf54821-b01f-4942-8acf-2b4ee66086ed" providerId="AD" clId="Web-{EE9E2BE3-766F-E987-55C6-510782ABF078}" dt="2025-03-25T10:26:46.321" v="102" actId="14100"/>
          <ac:spMkLst>
            <pc:docMk/>
            <pc:sldMk cId="314630555" sldId="308"/>
            <ac:spMk id="4" creationId="{28F23F56-FF29-A1F9-373A-DEF2ED1E3826}"/>
          </ac:spMkLst>
        </pc:spChg>
      </pc:sldChg>
      <pc:sldChg chg="delSp modSp new">
        <pc:chgData name="Conor Woollatt" userId="S::cw734@kent.ac.uk::acf54821-b01f-4942-8acf-2b4ee66086ed" providerId="AD" clId="Web-{EE9E2BE3-766F-E987-55C6-510782ABF078}" dt="2025-03-25T10:27:06.759" v="105" actId="14100"/>
        <pc:sldMkLst>
          <pc:docMk/>
          <pc:sldMk cId="187886237" sldId="309"/>
        </pc:sldMkLst>
        <pc:spChg chg="mod">
          <ac:chgData name="Conor Woollatt" userId="S::cw734@kent.ac.uk::acf54821-b01f-4942-8acf-2b4ee66086ed" providerId="AD" clId="Web-{EE9E2BE3-766F-E987-55C6-510782ABF078}" dt="2025-03-25T10:27:06.759" v="105" actId="14100"/>
          <ac:spMkLst>
            <pc:docMk/>
            <pc:sldMk cId="187886237" sldId="309"/>
            <ac:spMk id="2" creationId="{FC28B4E6-CF35-30FF-C0E0-357301F37133}"/>
          </ac:spMkLst>
        </pc:spChg>
        <pc:spChg chg="mod">
          <ac:chgData name="Conor Woollatt" userId="S::cw734@kent.ac.uk::acf54821-b01f-4942-8acf-2b4ee66086ed" providerId="AD" clId="Web-{EE9E2BE3-766F-E987-55C6-510782ABF078}" dt="2025-03-25T10:27:02.759" v="104" actId="14100"/>
          <ac:spMkLst>
            <pc:docMk/>
            <pc:sldMk cId="187886237" sldId="309"/>
            <ac:spMk id="3" creationId="{E4B7C282-7309-2A5E-E585-E4193087FCA5}"/>
          </ac:spMkLst>
        </pc:spChg>
        <pc:spChg chg="del">
          <ac:chgData name="Conor Woollatt" userId="S::cw734@kent.ac.uk::acf54821-b01f-4942-8acf-2b4ee66086ed" providerId="AD" clId="Web-{EE9E2BE3-766F-E987-55C6-510782ABF078}" dt="2025-03-25T10:23:55.177" v="77"/>
          <ac:spMkLst>
            <pc:docMk/>
            <pc:sldMk cId="187886237" sldId="309"/>
            <ac:spMk id="4" creationId="{D4AB499E-FAF1-3C2E-365A-6B54D399CAFA}"/>
          </ac:spMkLst>
        </pc:spChg>
      </pc:sldChg>
      <pc:sldChg chg="delSp modSp new">
        <pc:chgData name="Conor Woollatt" userId="S::cw734@kent.ac.uk::acf54821-b01f-4942-8acf-2b4ee66086ed" providerId="AD" clId="Web-{EE9E2BE3-766F-E987-55C6-510782ABF078}" dt="2025-03-25T10:26:52.368" v="103" actId="14100"/>
        <pc:sldMkLst>
          <pc:docMk/>
          <pc:sldMk cId="2653819284" sldId="310"/>
        </pc:sldMkLst>
        <pc:spChg chg="mod">
          <ac:chgData name="Conor Woollatt" userId="S::cw734@kent.ac.uk::acf54821-b01f-4942-8acf-2b4ee66086ed" providerId="AD" clId="Web-{EE9E2BE3-766F-E987-55C6-510782ABF078}" dt="2025-03-25T10:26:42.321" v="100" actId="1076"/>
          <ac:spMkLst>
            <pc:docMk/>
            <pc:sldMk cId="2653819284" sldId="310"/>
            <ac:spMk id="2" creationId="{F975E984-4AF7-47D9-8065-90A90C695990}"/>
          </ac:spMkLst>
        </pc:spChg>
        <pc:spChg chg="del">
          <ac:chgData name="Conor Woollatt" userId="S::cw734@kent.ac.uk::acf54821-b01f-4942-8acf-2b4ee66086ed" providerId="AD" clId="Web-{EE9E2BE3-766F-E987-55C6-510782ABF078}" dt="2025-03-25T10:24:26.819" v="82"/>
          <ac:spMkLst>
            <pc:docMk/>
            <pc:sldMk cId="2653819284" sldId="310"/>
            <ac:spMk id="3" creationId="{CFA51848-1773-035E-D990-131BF8C2B88C}"/>
          </ac:spMkLst>
        </pc:spChg>
        <pc:spChg chg="mod">
          <ac:chgData name="Conor Woollatt" userId="S::cw734@kent.ac.uk::acf54821-b01f-4942-8acf-2b4ee66086ed" providerId="AD" clId="Web-{EE9E2BE3-766F-E987-55C6-510782ABF078}" dt="2025-03-25T10:26:52.368" v="103" actId="14100"/>
          <ac:spMkLst>
            <pc:docMk/>
            <pc:sldMk cId="2653819284" sldId="310"/>
            <ac:spMk id="4" creationId="{27550869-812D-6D99-034A-C372423D7F07}"/>
          </ac:spMkLst>
        </pc:spChg>
      </pc:sldChg>
      <pc:sldChg chg="new del">
        <pc:chgData name="Conor Woollatt" userId="S::cw734@kent.ac.uk::acf54821-b01f-4942-8acf-2b4ee66086ed" providerId="AD" clId="Web-{EE9E2BE3-766F-E987-55C6-510782ABF078}" dt="2025-03-25T10:24:21.318" v="80"/>
        <pc:sldMkLst>
          <pc:docMk/>
          <pc:sldMk cId="2816281161" sldId="310"/>
        </pc:sldMkLst>
      </pc:sldChg>
    </pc:docChg>
  </pc:docChgLst>
  <pc:docChgLst>
    <pc:chgData name="Mateusz Ajose" userId="S::ma2226@kent.ac.uk::a9642a63-0028-47bd-a565-505d090ff106" providerId="AD" clId="Web-{94EFC69E-26D0-AD79-945D-BEB0AF661A9C}"/>
    <pc:docChg chg="modSld">
      <pc:chgData name="Mateusz Ajose" userId="S::ma2226@kent.ac.uk::a9642a63-0028-47bd-a565-505d090ff106" providerId="AD" clId="Web-{94EFC69E-26D0-AD79-945D-BEB0AF661A9C}" dt="2025-03-28T15:33:45.742" v="388" actId="20577"/>
      <pc:docMkLst>
        <pc:docMk/>
      </pc:docMkLst>
      <pc:sldChg chg="modSp">
        <pc:chgData name="Mateusz Ajose" userId="S::ma2226@kent.ac.uk::a9642a63-0028-47bd-a565-505d090ff106" providerId="AD" clId="Web-{94EFC69E-26D0-AD79-945D-BEB0AF661A9C}" dt="2025-03-28T15:33:45.742" v="388" actId="20577"/>
        <pc:sldMkLst>
          <pc:docMk/>
          <pc:sldMk cId="639264769" sldId="281"/>
        </pc:sldMkLst>
        <pc:spChg chg="mod">
          <ac:chgData name="Mateusz Ajose" userId="S::ma2226@kent.ac.uk::a9642a63-0028-47bd-a565-505d090ff106" providerId="AD" clId="Web-{94EFC69E-26D0-AD79-945D-BEB0AF661A9C}" dt="2025-03-28T15:33:45.742" v="388" actId="20577"/>
          <ac:spMkLst>
            <pc:docMk/>
            <pc:sldMk cId="639264769" sldId="281"/>
            <ac:spMk id="7" creationId="{3B5A0EE5-7A12-2DF6-546A-7FBE89253186}"/>
          </ac:spMkLst>
        </pc:spChg>
      </pc:sldChg>
      <pc:sldChg chg="modSp">
        <pc:chgData name="Mateusz Ajose" userId="S::ma2226@kent.ac.uk::a9642a63-0028-47bd-a565-505d090ff106" providerId="AD" clId="Web-{94EFC69E-26D0-AD79-945D-BEB0AF661A9C}" dt="2025-03-28T15:03:27.631" v="16" actId="20577"/>
        <pc:sldMkLst>
          <pc:docMk/>
          <pc:sldMk cId="2632437155" sldId="315"/>
        </pc:sldMkLst>
        <pc:spChg chg="mod">
          <ac:chgData name="Mateusz Ajose" userId="S::ma2226@kent.ac.uk::a9642a63-0028-47bd-a565-505d090ff106" providerId="AD" clId="Web-{94EFC69E-26D0-AD79-945D-BEB0AF661A9C}" dt="2025-03-28T15:03:27.631" v="16" actId="20577"/>
          <ac:spMkLst>
            <pc:docMk/>
            <pc:sldMk cId="2632437155" sldId="315"/>
            <ac:spMk id="3" creationId="{2BA32B9A-F6FD-138B-2A97-6FD4FC80B7D7}"/>
          </ac:spMkLst>
        </pc:spChg>
      </pc:sldChg>
      <pc:sldChg chg="addSp delSp modSp">
        <pc:chgData name="Mateusz Ajose" userId="S::ma2226@kent.ac.uk::a9642a63-0028-47bd-a565-505d090ff106" providerId="AD" clId="Web-{94EFC69E-26D0-AD79-945D-BEB0AF661A9C}" dt="2025-03-28T15:32:21.177" v="375" actId="1076"/>
        <pc:sldMkLst>
          <pc:docMk/>
          <pc:sldMk cId="802578601" sldId="337"/>
        </pc:sldMkLst>
        <pc:spChg chg="del mod">
          <ac:chgData name="Mateusz Ajose" userId="S::ma2226@kent.ac.uk::a9642a63-0028-47bd-a565-505d090ff106" providerId="AD" clId="Web-{94EFC69E-26D0-AD79-945D-BEB0AF661A9C}" dt="2025-03-28T15:32:16.880" v="374"/>
          <ac:spMkLst>
            <pc:docMk/>
            <pc:sldMk cId="802578601" sldId="337"/>
            <ac:spMk id="7" creationId="{4399A430-29BF-A9C6-E64F-F8A2BD472D87}"/>
          </ac:spMkLst>
        </pc:spChg>
        <pc:spChg chg="add del mod">
          <ac:chgData name="Mateusz Ajose" userId="S::ma2226@kent.ac.uk::a9642a63-0028-47bd-a565-505d090ff106" providerId="AD" clId="Web-{94EFC69E-26D0-AD79-945D-BEB0AF661A9C}" dt="2025-03-28T15:31:09.581" v="353"/>
          <ac:spMkLst>
            <pc:docMk/>
            <pc:sldMk cId="802578601" sldId="337"/>
            <ac:spMk id="8" creationId="{6FF2A948-EA2E-C835-EEFF-1EFFE7183748}"/>
          </ac:spMkLst>
        </pc:spChg>
        <pc:spChg chg="add del mod">
          <ac:chgData name="Mateusz Ajose" userId="S::ma2226@kent.ac.uk::a9642a63-0028-47bd-a565-505d090ff106" providerId="AD" clId="Web-{94EFC69E-26D0-AD79-945D-BEB0AF661A9C}" dt="2025-03-28T15:31:25.769" v="361"/>
          <ac:spMkLst>
            <pc:docMk/>
            <pc:sldMk cId="802578601" sldId="337"/>
            <ac:spMk id="10" creationId="{BB35CA4E-8D8A-6C74-A678-9D294D791928}"/>
          </ac:spMkLst>
        </pc:spChg>
        <pc:spChg chg="add del mod">
          <ac:chgData name="Mateusz Ajose" userId="S::ma2226@kent.ac.uk::a9642a63-0028-47bd-a565-505d090ff106" providerId="AD" clId="Web-{94EFC69E-26D0-AD79-945D-BEB0AF661A9C}" dt="2025-03-28T15:31:33.567" v="364"/>
          <ac:spMkLst>
            <pc:docMk/>
            <pc:sldMk cId="802578601" sldId="337"/>
            <ac:spMk id="12" creationId="{C40E57BC-EFA5-C10C-5682-7B0E08045C92}"/>
          </ac:spMkLst>
        </pc:spChg>
        <pc:spChg chg="add mod">
          <ac:chgData name="Mateusz Ajose" userId="S::ma2226@kent.ac.uk::a9642a63-0028-47bd-a565-505d090ff106" providerId="AD" clId="Web-{94EFC69E-26D0-AD79-945D-BEB0AF661A9C}" dt="2025-03-28T15:32:21.177" v="375" actId="1076"/>
          <ac:spMkLst>
            <pc:docMk/>
            <pc:sldMk cId="802578601" sldId="337"/>
            <ac:spMk id="14" creationId="{3BD432C5-2F27-141A-C001-E1D140343D8A}"/>
          </ac:spMkLst>
        </pc:spChg>
        <pc:picChg chg="mod">
          <ac:chgData name="Mateusz Ajose" userId="S::ma2226@kent.ac.uk::a9642a63-0028-47bd-a565-505d090ff106" providerId="AD" clId="Web-{94EFC69E-26D0-AD79-945D-BEB0AF661A9C}" dt="2025-03-28T15:29:02.154" v="345" actId="1076"/>
          <ac:picMkLst>
            <pc:docMk/>
            <pc:sldMk cId="802578601" sldId="337"/>
            <ac:picMk id="5" creationId="{07A88656-6C61-BF73-62D1-9D0F26725530}"/>
          </ac:picMkLst>
        </pc:picChg>
        <pc:picChg chg="mod">
          <ac:chgData name="Mateusz Ajose" userId="S::ma2226@kent.ac.uk::a9642a63-0028-47bd-a565-505d090ff106" providerId="AD" clId="Web-{94EFC69E-26D0-AD79-945D-BEB0AF661A9C}" dt="2025-03-28T15:29:18.202" v="346" actId="14100"/>
          <ac:picMkLst>
            <pc:docMk/>
            <pc:sldMk cId="802578601" sldId="337"/>
            <ac:picMk id="6" creationId="{FD129EC7-015B-5A7D-CB01-207D0CF94364}"/>
          </ac:picMkLst>
        </pc:picChg>
      </pc:sldChg>
    </pc:docChg>
  </pc:docChgLst>
</pc:chgInfo>
</file>

<file path=ppt/comments/modernComment_105_DA8D03EF.xml><?xml version="1.0" encoding="utf-8"?>
<p188:cmLst xmlns:a="http://schemas.openxmlformats.org/drawingml/2006/main" xmlns:r="http://schemas.openxmlformats.org/officeDocument/2006/relationships" xmlns:p188="http://schemas.microsoft.com/office/powerpoint/2018/8/main">
  <p188:cm id="{9F9AD012-3330-4C52-B5DC-530CD99529C2}" authorId="{3B3EABCD-8939-A1EC-0300-E10F7BE9F75A}" status="resolved" created="2025-03-24T21:52:38.733" complete="100000">
    <ac:txMkLst xmlns:ac="http://schemas.microsoft.com/office/drawing/2013/main/command">
      <pc:docMk xmlns:pc="http://schemas.microsoft.com/office/powerpoint/2013/main/command"/>
      <pc:sldMk xmlns:pc="http://schemas.microsoft.com/office/powerpoint/2013/main/command" cId="3666674671" sldId="261"/>
      <ac:spMk id="3" creationId="{A6A33159-D030-2F82-A142-F75940728319}"/>
      <ac:txMk cp="649">
        <ac:context len="652" hash="51363285"/>
      </ac:txMk>
    </ac:txMkLst>
    <p188:pos x="3844424" y="4038600"/>
    <p188:replyLst>
      <p188:reply id="{F2257C58-4617-4694-B506-70E79515C4C2}" authorId="{28A7499C-8D16-AC07-600F-F3B1B8722BFD}" created="2025-03-24T22:26:58.698">
        <p188:txBody>
          <a:bodyPr/>
          <a:lstStyle/>
          <a:p>
            <a:r>
              <a:rPr lang="en-GB"/>
              <a:t>Yup. I'll edit this now to work it better. Let me know your thoughts</a:t>
            </a:r>
          </a:p>
        </p188:txBody>
      </p188:reply>
    </p188:replyLst>
    <p188:txBody>
      <a:bodyPr/>
      <a:lstStyle/>
      <a:p>
        <a:r>
          <a:rPr lang="en-GB"/>
          <a:t>I think it’s gives us more to talk about if we say that we generated the data. It’s not strictly true, but allows us to mention it in greater detail in both the presentation and the report</a:t>
        </a:r>
      </a:p>
    </p188:txBody>
  </p188:cm>
</p188:cmLst>
</file>

<file path=ppt/comments/modernComment_119_261A6801.xml><?xml version="1.0" encoding="utf-8"?>
<p188:cmLst xmlns:a="http://schemas.openxmlformats.org/drawingml/2006/main" xmlns:r="http://schemas.openxmlformats.org/officeDocument/2006/relationships" xmlns:p188="http://schemas.microsoft.com/office/powerpoint/2018/8/main">
  <p188:cm id="{1D18A03C-5274-44F2-BE5D-96BB974E2B02}" authorId="{3B3EABCD-8939-A1EC-0300-E10F7BE9F75A}" status="resolved" created="2025-03-25T20:57:36.676" complete="100000">
    <ac:deMkLst xmlns:ac="http://schemas.microsoft.com/office/drawing/2013/main/command">
      <pc:docMk xmlns:pc="http://schemas.microsoft.com/office/powerpoint/2013/main/command"/>
      <pc:sldMk xmlns:pc="http://schemas.microsoft.com/office/powerpoint/2013/main/command" cId="639264769" sldId="281"/>
      <ac:spMk id="6" creationId="{F20A922B-22EC-7FD8-FA8C-2FFAC558BD66}"/>
    </ac:deMkLst>
    <p188:txBody>
      <a:bodyPr/>
      <a:lstStyle/>
      <a:p>
        <a:r>
          <a:rPr lang="en-GB"/>
          <a:t>Looks good overall, as you said, maybe some code snippets. It’s still quite heavy on results and data, rather than the methods.
The real presentation was the friends we made along the way.
I mean, I don’t think any presentations will be particularly fascinating, but hopefully it’ll be vaguely interesting for people to find out how we did THINGS, rather than just how we did.</a:t>
        </a:r>
      </a:p>
    </p188:txBody>
  </p188:cm>
</p188:cmLst>
</file>

<file path=ppt/comments/modernComment_125_8D5FFF1D.xml><?xml version="1.0" encoding="utf-8"?>
<p188:cmLst xmlns:a="http://schemas.openxmlformats.org/drawingml/2006/main" xmlns:r="http://schemas.openxmlformats.org/officeDocument/2006/relationships" xmlns:p188="http://schemas.microsoft.com/office/powerpoint/2018/8/main">
  <p188:cm id="{87F39889-68A8-4EAC-A243-433806E5132F}" authorId="{3B3EABCD-8939-A1EC-0300-E10F7BE9F75A}" status="resolved" created="2025-03-24T21:55:27.345" complete="100000">
    <ac:txMkLst xmlns:ac="http://schemas.microsoft.com/office/drawing/2013/main/command">
      <pc:docMk xmlns:pc="http://schemas.microsoft.com/office/powerpoint/2013/main/command"/>
      <pc:sldMk xmlns:pc="http://schemas.microsoft.com/office/powerpoint/2013/main/command" cId="2371878685" sldId="293"/>
      <ac:spMk id="3" creationId="{834A5E60-F9CA-D553-53DF-1C42A33D95E2}"/>
      <ac:txMk cp="8" len="32">
        <ac:context len="461" hash="2916739795"/>
      </ac:txMk>
    </ac:txMkLst>
    <p188:pos x="5905500" y="267071"/>
    <p188:replyLst>
      <p188:reply id="{CD28C96F-7B01-4037-A74C-90C3DCCE5BBB}" authorId="{28A7499C-8D16-AC07-600F-F3B1B8722BFD}" created="2025-03-24T22:40:10.688">
        <p188:txBody>
          <a:bodyPr/>
          <a:lstStyle/>
          <a:p>
            <a:r>
              <a:rPr lang="en-GB"/>
              <a:t>Added a bit of info on this now. Let me know what you think</a:t>
            </a:r>
          </a:p>
        </p188:txBody>
      </p188:reply>
    </p188:replyLst>
    <p188:txBody>
      <a:bodyPr/>
      <a:lstStyle/>
      <a:p>
        <a:r>
          <a:rPr lang="en-GB"/>
          <a:t>Greater detail on preprocessing? Splitting files into 10, and ensuring that they stayed together. Padding data samples</a:t>
        </a:r>
      </a:p>
    </p188:txBody>
    <p188:extLst>
      <p:ext xmlns:p="http://schemas.openxmlformats.org/presentationml/2006/main" uri="{57CB4572-C831-44C2-8A1C-0ADB6CCDFE69}">
        <p223:reactions xmlns:p223="http://schemas.microsoft.com/office/powerpoint/2022/03/main">
          <p223:rxn type="👍">
            <p223:instance time="2025-03-24T23:13:54.675" authorId="{3B3EABCD-8939-A1EC-0300-E10F7BE9F75A}"/>
          </p223:rxn>
        </p223:reactions>
      </p:ext>
    </p188:extLst>
  </p188:cm>
  <p188:cm id="{C480DC21-9228-4510-8932-9BBBDC3F2403}" authorId="{C4BC92BC-C86B-3174-4AE3-457AEF556E83}" created="2025-03-28T15:40:47.945">
    <ac:deMkLst xmlns:ac="http://schemas.microsoft.com/office/drawing/2013/main/command">
      <pc:docMk xmlns:pc="http://schemas.microsoft.com/office/powerpoint/2013/main/command"/>
      <pc:sldMk xmlns:pc="http://schemas.microsoft.com/office/powerpoint/2013/main/command" cId="2371878685" sldId="293"/>
      <ac:spMk id="3" creationId="{834A5E60-F9CA-D553-53DF-1C42A33D95E2}"/>
    </ac:deMkLst>
    <p188:txBody>
      <a:bodyPr/>
      <a:lstStyle/>
      <a:p>
        <a:r>
          <a:rPr lang="en-GB"/>
          <a:t>10/10 very cool</a:t>
        </a:r>
      </a:p>
    </p188:txBody>
  </p188:cm>
</p188:cmLst>
</file>

<file path=ppt/comments/modernComment_132_7953FC7B.xml><?xml version="1.0" encoding="utf-8"?>
<p188:cmLst xmlns:a="http://schemas.openxmlformats.org/drawingml/2006/main" xmlns:r="http://schemas.openxmlformats.org/officeDocument/2006/relationships" xmlns:p188="http://schemas.microsoft.com/office/powerpoint/2018/8/main">
  <p188:cm id="{B0567111-9A9C-40F1-BAD5-57A2E3D674DA}" authorId="{3B3EABCD-8939-A1EC-0300-E10F7BE9F75A}" status="resolved" created="2025-03-25T19:00:50.926" complete="100000">
    <ac:txMkLst xmlns:ac="http://schemas.microsoft.com/office/drawing/2013/main/command">
      <pc:docMk xmlns:pc="http://schemas.microsoft.com/office/powerpoint/2013/main/command"/>
      <pc:sldMk xmlns:pc="http://schemas.microsoft.com/office/powerpoint/2013/main/command" cId="2035547259" sldId="306"/>
      <ac:spMk id="3" creationId="{B6EC3FA2-24E2-52BC-A09C-DE23F28288F8}"/>
      <ac:txMk cp="0">
        <ac:context len="351" hash="3579704413"/>
      </ac:txMk>
    </ac:txMkLst>
    <p188:pos x="3960446" y="226040"/>
    <p188:replyLst>
      <p188:reply id="{DB6BCBD9-550A-4C4E-B185-7382023B4AB0}" authorId="{28A7499C-8D16-AC07-600F-F3B1B8722BFD}" created="2025-03-25T19:09:35.718">
        <p188:txBody>
          <a:bodyPr/>
          <a:lstStyle/>
          <a:p>
            <a:r>
              <a:rPr lang="en-GB"/>
              <a:t>Yup corrected this now I think</a:t>
            </a:r>
          </a:p>
        </p188:txBody>
      </p188:reply>
    </p188:replyLst>
    <p188:txBody>
      <a:bodyPr/>
      <a:lstStyle/>
      <a:p>
        <a:r>
          <a:rPr lang="en-GB"/>
          <a:t>We “generated” this data in the data extraction notebook</a:t>
        </a:r>
      </a:p>
    </p188:txBody>
  </p188:cm>
  <p188:cm id="{17B6BF43-4737-4B4A-AD56-170BBB929D23}" authorId="{3B3EABCD-8939-A1EC-0300-E10F7BE9F75A}" created="2025-03-26T18:43:47.863">
    <pc:sldMkLst xmlns:pc="http://schemas.microsoft.com/office/powerpoint/2013/main/command">
      <pc:docMk/>
      <pc:sldMk cId="2035547259" sldId="306"/>
    </pc:sldMkLst>
    <p188:txBody>
      <a:bodyPr/>
      <a:lstStyle/>
      <a:p>
        <a:r>
          <a:rPr lang="en-GB"/>
          <a:t>Would this slide be better after some of the image features? The features are extracted in a similar way to the image generation, and it may make more sense after we explain a few other ways of extracting data with Librosa?
Also, would an image of the csv be worth adding or not. May show the scale, but may also be unreadable and too abstract</a:t>
        </a:r>
      </a:p>
    </p188:txBody>
  </p188:cm>
</p188:cmLst>
</file>

<file path=ppt/comments/modernComment_138_EBCC2D5E.xml><?xml version="1.0" encoding="utf-8"?>
<p188:cmLst xmlns:a="http://schemas.openxmlformats.org/drawingml/2006/main" xmlns:r="http://schemas.openxmlformats.org/officeDocument/2006/relationships" xmlns:p188="http://schemas.microsoft.com/office/powerpoint/2018/8/main">
  <p188:cm id="{4D3BE90C-7023-4E25-AD33-FEEA177196B6}" authorId="{3B3EABCD-8939-A1EC-0300-E10F7BE9F75A}" created="2025-03-25T20:52:02.164">
    <ac:txMkLst xmlns:ac="http://schemas.microsoft.com/office/drawing/2013/main/command">
      <pc:docMk xmlns:pc="http://schemas.microsoft.com/office/powerpoint/2013/main/command"/>
      <pc:sldMk xmlns:pc="http://schemas.microsoft.com/office/powerpoint/2013/main/command" cId="3956026718" sldId="312"/>
      <ac:spMk id="9" creationId="{5C56AE9A-A252-F0AF-718E-5ABDF56EF5AB}"/>
      <ac:txMk cp="0" len="326">
        <ac:context len="327" hash="887922148"/>
      </ac:txMk>
    </ac:txMkLst>
    <p188:pos x="5239709" y="229690"/>
    <p188:txBody>
      <a:bodyPr/>
      <a:lstStyle/>
      <a:p>
        <a:r>
          <a:rPr lang="en-GB"/>
          <a:t>This is correct for most CNNs used, but some were slightly different I think.
Conv layers and dropout varied slightly. But not really very important. As you say, this was the standard framework.
Maybe something about epochs varying/a new slide about how we ensured every model was specific to its task?</a:t>
        </a:r>
      </a:p>
    </p188:txBody>
  </p188:cm>
  <p188:cm id="{8733DAE9-E7BC-4DB6-B0A3-2E31AC65ADF6}" authorId="{3B3EABCD-8939-A1EC-0300-E10F7BE9F75A}" created="2025-03-25T20:52:59.680">
    <ac:txMkLst xmlns:ac="http://schemas.microsoft.com/office/drawing/2013/main/command">
      <pc:docMk xmlns:pc="http://schemas.microsoft.com/office/powerpoint/2013/main/command"/>
      <pc:sldMk xmlns:pc="http://schemas.microsoft.com/office/powerpoint/2013/main/command" cId="3956026718" sldId="312"/>
      <ac:spMk id="2" creationId="{F466EC18-16C0-E83C-429E-9B7486C7F56C}"/>
      <ac:txMk cp="17" len="3">
        <ac:context len="21" hash="1582040787"/>
      </ac:txMk>
    </ac:txMkLst>
    <p188:pos x="971215" y="785446"/>
    <p188:txBody>
      <a:bodyPr/>
      <a:lstStyle/>
      <a:p>
        <a:r>
          <a:rPr lang="en-GB"/>
          <a:t>We also used fully connected networks/Neural Networks/Dense Neural Networks for flat data. Mainly features csv, but also mel features + WAV sampling</a:t>
        </a:r>
      </a:p>
    </p188:txBody>
  </p188:cm>
</p188:cmLst>
</file>

<file path=ppt/comments/modernComment_13B_9CE7CDA3.xml><?xml version="1.0" encoding="utf-8"?>
<p188:cmLst xmlns:a="http://schemas.openxmlformats.org/drawingml/2006/main" xmlns:r="http://schemas.openxmlformats.org/officeDocument/2006/relationships" xmlns:p188="http://schemas.microsoft.com/office/powerpoint/2018/8/main">
  <p188:cm id="{41977CE1-B97C-458D-80A5-9CE35E2F79D3}" authorId="{3B3EABCD-8939-A1EC-0300-E10F7BE9F75A}" status="resolved" created="2025-03-25T20:47:15.134" complete="100000">
    <ac:txMkLst xmlns:ac="http://schemas.microsoft.com/office/drawing/2013/main/command">
      <pc:docMk xmlns:pc="http://schemas.microsoft.com/office/powerpoint/2013/main/command"/>
      <pc:sldMk xmlns:pc="http://schemas.microsoft.com/office/powerpoint/2013/main/command" cId="2632437155" sldId="315"/>
      <ac:spMk id="3" creationId="{2BA32B9A-F6FD-138B-2A97-6FD4FC80B7D7}"/>
      <ac:txMk cp="286">
        <ac:context len="300" hash="1278936177"/>
      </ac:txMk>
    </ac:txMkLst>
    <p188:pos x="5869397" y="3012486"/>
    <p188:replyLst>
      <p188:reply id="{79142941-97A3-421C-BA81-C0BC3B62EFF5}" authorId="{28A7499C-8D16-AC07-600F-F3B1B8722BFD}" created="2025-03-25T21:15:48.069">
        <p188:txBody>
          <a:bodyPr/>
          <a:lstStyle/>
          <a:p>
            <a:r>
              <a:rPr lang="en-GB"/>
              <a:t>Good shout. Yep, grouped them together now in a single sentence</a:t>
            </a:r>
          </a:p>
        </p188:txBody>
      </p188:reply>
    </p188:replyLst>
    <p188:txBody>
      <a:bodyPr/>
      <a:lstStyle/>
      <a:p>
        <a:r>
          <a:rPr lang="en-GB"/>
          <a:t>Sklearn contains SVM and Random forest classifiers. Xgboost is no different to these, just that it’s a standalone package, so they may be better as one line of models? Or maybe just grouped together otherwise</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3/28/2025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jpeg>
</file>

<file path=ppt/media/image39.pn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3/28/2025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32</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33</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369B09-75EB-F070-E97F-F73C86870B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BE7223-9D15-90F5-91A9-F04373EB2E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F9A2A1-0624-7BEA-744D-563B2DF407A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1AE149A-D683-E848-0C16-B047A0562AE6}"/>
              </a:ext>
            </a:extLst>
          </p:cNvPr>
          <p:cNvSpPr>
            <a:spLocks noGrp="1"/>
          </p:cNvSpPr>
          <p:nvPr>
            <p:ph type="sldNum" sz="quarter" idx="5"/>
          </p:nvPr>
        </p:nvSpPr>
        <p:spPr/>
        <p:txBody>
          <a:bodyPr/>
          <a:lstStyle/>
          <a:p>
            <a:fld id="{55247812-3409-784D-BAE7-ABE53735D59F}" type="slidenum">
              <a:rPr lang="en-US" smtClean="0"/>
              <a:t>34</a:t>
            </a:fld>
            <a:endParaRPr lang="en-US"/>
          </a:p>
        </p:txBody>
      </p:sp>
    </p:spTree>
    <p:extLst>
      <p:ext uri="{BB962C8B-B14F-4D97-AF65-F5344CB8AC3E}">
        <p14:creationId xmlns:p14="http://schemas.microsoft.com/office/powerpoint/2010/main" val="1921130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42</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48</a:t>
            </a:fld>
            <a:endParaRPr lang="en-US"/>
          </a:p>
        </p:txBody>
      </p:sp>
    </p:spTree>
    <p:extLst>
      <p:ext uri="{BB962C8B-B14F-4D97-AF65-F5344CB8AC3E}">
        <p14:creationId xmlns:p14="http://schemas.microsoft.com/office/powerpoint/2010/main" val="2986387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3/28/2025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3/28/2025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3/28/2025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a:t>Click to add text</a:t>
            </a:r>
          </a:p>
          <a:p>
            <a:pPr lvl="1"/>
            <a:r>
              <a:rPr lang="en-US"/>
              <a:t>Second level</a:t>
            </a:r>
          </a:p>
          <a:p>
            <a:pPr lvl="2"/>
            <a:r>
              <a:rPr lang="en-US"/>
              <a:t>Third level</a:t>
            </a:r>
          </a:p>
          <a:p>
            <a:pPr lvl="3"/>
            <a:r>
              <a:rPr lang="en-US"/>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3/28/2025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3/28/2025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3/28/2025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8/10/relationships/comments" Target="../comments/modernComment_119_261A680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5_DA8D03EF.xml"/><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microsoft.com/office/2018/10/relationships/comments" Target="../comments/modernComment_132_7953FC7B.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microsoft.com/office/2018/10/relationships/comments" Target="../comments/modernComment_138_EBCC2D5E.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2.wdp"/></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8/10/relationships/comments" Target="../comments/modernComment_125_8D5FFF1D.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8.xml"/><Relationship Id="rId4" Type="http://schemas.openxmlformats.org/officeDocument/2006/relationships/image" Target="../media/image49.png"/></Relationships>
</file>

<file path=ppt/slides/_rels/slide4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8/10/relationships/comments" Target="../comments/modernComment_13B_9CE7CDA3.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1915026"/>
            <a:ext cx="9144000" cy="2286000"/>
          </a:xfrm>
        </p:spPr>
        <p:txBody>
          <a:bodyPr/>
          <a:lstStyle/>
          <a:p>
            <a:r>
              <a:rPr lang="en-US" sz="3600">
                <a:latin typeface="Times New Roman"/>
                <a:cs typeface="Times New Roman"/>
              </a:rPr>
              <a:t>GTZAN Ensemble Machine</a:t>
            </a:r>
            <a:r>
              <a:rPr lang="en-US" sz="3600" b="0" i="0">
                <a:effectLst/>
                <a:latin typeface="Times New Roman"/>
                <a:cs typeface="Times New Roman"/>
              </a:rPr>
              <a:t> Learning-Based Audio Genre Classification</a:t>
            </a:r>
            <a:endParaRPr lang="en-US" sz="3600">
              <a:latin typeface="Times New Roman"/>
              <a:cs typeface="Times New Roman"/>
            </a:endParaRPr>
          </a:p>
        </p:txBody>
      </p:sp>
      <p:sp>
        <p:nvSpPr>
          <p:cNvPr id="3" name="TextBox 2">
            <a:extLst>
              <a:ext uri="{FF2B5EF4-FFF2-40B4-BE49-F238E27FC236}">
                <a16:creationId xmlns:a16="http://schemas.microsoft.com/office/drawing/2014/main" id="{4D3E3D70-49BC-CD7B-8D64-27C07ABD5EEA}"/>
              </a:ext>
            </a:extLst>
          </p:cNvPr>
          <p:cNvSpPr txBox="1"/>
          <p:nvPr/>
        </p:nvSpPr>
        <p:spPr>
          <a:xfrm>
            <a:off x="5702969" y="4018365"/>
            <a:ext cx="6208294" cy="369332"/>
          </a:xfrm>
          <a:prstGeom prst="rect">
            <a:avLst/>
          </a:prstGeom>
          <a:noFill/>
        </p:spPr>
        <p:txBody>
          <a:bodyPr wrap="square">
            <a:spAutoFit/>
          </a:bodyPr>
          <a:lstStyle/>
          <a:p>
            <a:r>
              <a:rPr lang="en-GB" sz="1800" b="0" i="0">
                <a:solidFill>
                  <a:schemeClr val="bg1"/>
                </a:solidFill>
                <a:effectLst/>
                <a:latin typeface="Times New Roman" panose="02020603050405020304" pitchFamily="18" charset="0"/>
              </a:rPr>
              <a:t>Group 3 </a:t>
            </a:r>
            <a:endParaRPr lang="en-GB">
              <a:solidFill>
                <a:schemeClr val="bg1"/>
              </a:solidFill>
            </a:endParaRPr>
          </a:p>
        </p:txBody>
      </p:sp>
      <p:sp>
        <p:nvSpPr>
          <p:cNvPr id="7" name="TextBox 6">
            <a:extLst>
              <a:ext uri="{FF2B5EF4-FFF2-40B4-BE49-F238E27FC236}">
                <a16:creationId xmlns:a16="http://schemas.microsoft.com/office/drawing/2014/main" id="{3B5A0EE5-7A12-2DF6-546A-7FBE89253186}"/>
              </a:ext>
            </a:extLst>
          </p:cNvPr>
          <p:cNvSpPr txBox="1"/>
          <p:nvPr/>
        </p:nvSpPr>
        <p:spPr>
          <a:xfrm>
            <a:off x="3473116" y="6022942"/>
            <a:ext cx="6208294" cy="562846"/>
          </a:xfrm>
          <a:prstGeom prst="rect">
            <a:avLst/>
          </a:prstGeom>
          <a:noFill/>
        </p:spPr>
        <p:txBody>
          <a:bodyPr wrap="square" lIns="91440" tIns="45720" rIns="91440" bIns="45720" anchor="t">
            <a:spAutoFit/>
          </a:bodyPr>
          <a:lstStyle/>
          <a:p>
            <a:pPr algn="ctr" fontAlgn="base">
              <a:lnSpc>
                <a:spcPts val="1440"/>
              </a:lnSpc>
              <a:spcAft>
                <a:spcPts val="800"/>
              </a:spcAft>
            </a:pPr>
            <a:r>
              <a:rPr lang="en-GB" sz="1800" b="0" i="0">
                <a:solidFill>
                  <a:schemeClr val="bg1"/>
                </a:solidFill>
                <a:effectLst/>
                <a:latin typeface="Times New Roman"/>
                <a:cs typeface="Times New Roman"/>
              </a:rPr>
              <a:t>By Mateusz Ajose,</a:t>
            </a:r>
            <a:r>
              <a:rPr lang="en-GB">
                <a:solidFill>
                  <a:schemeClr val="bg1"/>
                </a:solidFill>
                <a:latin typeface="Times New Roman"/>
                <a:cs typeface="Times New Roman"/>
              </a:rPr>
              <a:t> </a:t>
            </a:r>
            <a:r>
              <a:rPr lang="en-GB" sz="1800" b="0" i="0">
                <a:solidFill>
                  <a:schemeClr val="bg1"/>
                </a:solidFill>
                <a:effectLst/>
                <a:latin typeface="Times New Roman"/>
                <a:cs typeface="Times New Roman"/>
              </a:rPr>
              <a:t>Amelie Gonzalez , Oliver Longley,  </a:t>
            </a:r>
            <a:endParaRPr lang="en-GB" b="0" i="0">
              <a:solidFill>
                <a:schemeClr val="bg1"/>
              </a:solidFill>
              <a:effectLst/>
              <a:latin typeface="Times New Roman"/>
              <a:cs typeface="Times New Roman"/>
            </a:endParaRPr>
          </a:p>
          <a:p>
            <a:pPr algn="ctr" rtl="0" fontAlgn="base">
              <a:lnSpc>
                <a:spcPts val="1440"/>
              </a:lnSpc>
              <a:spcAft>
                <a:spcPts val="800"/>
              </a:spcAft>
            </a:pPr>
            <a:r>
              <a:rPr lang="en-GB" sz="1800" b="0" i="0">
                <a:solidFill>
                  <a:schemeClr val="bg1"/>
                </a:solidFill>
                <a:effectLst/>
                <a:latin typeface="Times New Roman"/>
                <a:cs typeface="Times New Roman"/>
              </a:rPr>
              <a:t>Bernard Mendoza, Daniel Perry, Conor </a:t>
            </a:r>
            <a:r>
              <a:rPr lang="en-GB" sz="1800" b="0" i="0" err="1">
                <a:solidFill>
                  <a:schemeClr val="bg1"/>
                </a:solidFill>
                <a:effectLst/>
                <a:latin typeface="Times New Roman"/>
                <a:cs typeface="Times New Roman"/>
              </a:rPr>
              <a:t>Woollatt</a:t>
            </a:r>
            <a:r>
              <a:rPr lang="en-GB" sz="1800" b="0" i="0">
                <a:solidFill>
                  <a:schemeClr val="bg1"/>
                </a:solidFill>
                <a:effectLst/>
                <a:latin typeface="Times New Roman"/>
                <a:cs typeface="Times New Roman"/>
              </a:rPr>
              <a:t>  </a:t>
            </a:r>
            <a:endParaRPr lang="en-GB" b="0" i="0">
              <a:solidFill>
                <a:schemeClr val="bg1"/>
              </a:solidFill>
              <a:effectLst/>
              <a:latin typeface="Times New Roman"/>
              <a:cs typeface="Times New Roman"/>
            </a:endParaRPr>
          </a:p>
        </p:txBody>
      </p:sp>
    </p:spTree>
    <p:extLst>
      <p:ext uri="{BB962C8B-B14F-4D97-AF65-F5344CB8AC3E}">
        <p14:creationId xmlns:p14="http://schemas.microsoft.com/office/powerpoint/2010/main" val="639264769"/>
      </p:ext>
    </p:extLst>
  </p:cSld>
  <p:clrMapOvr>
    <a:masterClrMapping/>
  </p:clrMapOvr>
  <p:extLst>
    <p:ext uri="{6950BFC3-D8DA-4A85-94F7-54DA5524770B}">
      <p188:commentRel xmlns:p188="http://schemas.microsoft.com/office/powerpoint/2018/8/main" r:id="rId2"/>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F81F4A-2CB8-2955-7620-6CB7A76CB4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EDCF5A-FCEE-473B-CDC6-5A21C280E330}"/>
              </a:ext>
            </a:extLst>
          </p:cNvPr>
          <p:cNvSpPr>
            <a:spLocks noGrp="1"/>
          </p:cNvSpPr>
          <p:nvPr>
            <p:ph type="title"/>
          </p:nvPr>
        </p:nvSpPr>
        <p:spPr/>
        <p:txBody>
          <a:bodyPr/>
          <a:lstStyle/>
          <a:p>
            <a:r>
              <a:rPr lang="en-GB"/>
              <a:t>weighted Voting example</a:t>
            </a:r>
            <a:endParaRPr lang="en-GB">
              <a:ea typeface="Calibri Light"/>
              <a:cs typeface="Calibri Light"/>
            </a:endParaRPr>
          </a:p>
        </p:txBody>
      </p:sp>
      <p:pic>
        <p:nvPicPr>
          <p:cNvPr id="5" name="Picture 4">
            <a:extLst>
              <a:ext uri="{FF2B5EF4-FFF2-40B4-BE49-F238E27FC236}">
                <a16:creationId xmlns:a16="http://schemas.microsoft.com/office/drawing/2014/main" id="{2270C7CB-1CD8-6050-39F6-4DF948701F38}"/>
              </a:ext>
            </a:extLst>
          </p:cNvPr>
          <p:cNvPicPr>
            <a:picLocks noChangeAspect="1"/>
          </p:cNvPicPr>
          <p:nvPr/>
        </p:nvPicPr>
        <p:blipFill>
          <a:blip r:embed="rId2"/>
          <a:stretch>
            <a:fillRect/>
          </a:stretch>
        </p:blipFill>
        <p:spPr>
          <a:xfrm>
            <a:off x="734821" y="1786660"/>
            <a:ext cx="10722359" cy="1413559"/>
          </a:xfrm>
          <a:prstGeom prst="rect">
            <a:avLst/>
          </a:prstGeom>
        </p:spPr>
      </p:pic>
      <p:graphicFrame>
        <p:nvGraphicFramePr>
          <p:cNvPr id="6" name="Table 5">
            <a:extLst>
              <a:ext uri="{FF2B5EF4-FFF2-40B4-BE49-F238E27FC236}">
                <a16:creationId xmlns:a16="http://schemas.microsoft.com/office/drawing/2014/main" id="{FDA5A1A2-4E83-750C-4823-2A15BCC98AAD}"/>
              </a:ext>
            </a:extLst>
          </p:cNvPr>
          <p:cNvGraphicFramePr>
            <a:graphicFrameLocks noGrp="1"/>
          </p:cNvGraphicFramePr>
          <p:nvPr>
            <p:extLst>
              <p:ext uri="{D42A27DB-BD31-4B8C-83A1-F6EECF244321}">
                <p14:modId xmlns:p14="http://schemas.microsoft.com/office/powerpoint/2010/main" val="3330911752"/>
              </p:ext>
            </p:extLst>
          </p:nvPr>
        </p:nvGraphicFramePr>
        <p:xfrm>
          <a:off x="734820" y="3657781"/>
          <a:ext cx="10722360" cy="1139922"/>
        </p:xfrm>
        <a:graphic>
          <a:graphicData uri="http://schemas.openxmlformats.org/drawingml/2006/table">
            <a:tbl>
              <a:tblPr firstRow="1" bandRow="1">
                <a:tableStyleId>{7E9639D4-E3E2-4D34-9284-5A2195B3D0D7}</a:tableStyleId>
              </a:tblPr>
              <a:tblGrid>
                <a:gridCol w="1072236">
                  <a:extLst>
                    <a:ext uri="{9D8B030D-6E8A-4147-A177-3AD203B41FA5}">
                      <a16:colId xmlns:a16="http://schemas.microsoft.com/office/drawing/2014/main" val="1993276731"/>
                    </a:ext>
                  </a:extLst>
                </a:gridCol>
                <a:gridCol w="1072236">
                  <a:extLst>
                    <a:ext uri="{9D8B030D-6E8A-4147-A177-3AD203B41FA5}">
                      <a16:colId xmlns:a16="http://schemas.microsoft.com/office/drawing/2014/main" val="145671602"/>
                    </a:ext>
                  </a:extLst>
                </a:gridCol>
                <a:gridCol w="1072236">
                  <a:extLst>
                    <a:ext uri="{9D8B030D-6E8A-4147-A177-3AD203B41FA5}">
                      <a16:colId xmlns:a16="http://schemas.microsoft.com/office/drawing/2014/main" val="2726066547"/>
                    </a:ext>
                  </a:extLst>
                </a:gridCol>
                <a:gridCol w="1072236">
                  <a:extLst>
                    <a:ext uri="{9D8B030D-6E8A-4147-A177-3AD203B41FA5}">
                      <a16:colId xmlns:a16="http://schemas.microsoft.com/office/drawing/2014/main" val="134562901"/>
                    </a:ext>
                  </a:extLst>
                </a:gridCol>
                <a:gridCol w="1072236">
                  <a:extLst>
                    <a:ext uri="{9D8B030D-6E8A-4147-A177-3AD203B41FA5}">
                      <a16:colId xmlns:a16="http://schemas.microsoft.com/office/drawing/2014/main" val="799593217"/>
                    </a:ext>
                  </a:extLst>
                </a:gridCol>
                <a:gridCol w="1072236">
                  <a:extLst>
                    <a:ext uri="{9D8B030D-6E8A-4147-A177-3AD203B41FA5}">
                      <a16:colId xmlns:a16="http://schemas.microsoft.com/office/drawing/2014/main" val="3064452002"/>
                    </a:ext>
                  </a:extLst>
                </a:gridCol>
                <a:gridCol w="1072236">
                  <a:extLst>
                    <a:ext uri="{9D8B030D-6E8A-4147-A177-3AD203B41FA5}">
                      <a16:colId xmlns:a16="http://schemas.microsoft.com/office/drawing/2014/main" val="2608809539"/>
                    </a:ext>
                  </a:extLst>
                </a:gridCol>
                <a:gridCol w="1072236">
                  <a:extLst>
                    <a:ext uri="{9D8B030D-6E8A-4147-A177-3AD203B41FA5}">
                      <a16:colId xmlns:a16="http://schemas.microsoft.com/office/drawing/2014/main" val="418134468"/>
                    </a:ext>
                  </a:extLst>
                </a:gridCol>
                <a:gridCol w="1072236">
                  <a:extLst>
                    <a:ext uri="{9D8B030D-6E8A-4147-A177-3AD203B41FA5}">
                      <a16:colId xmlns:a16="http://schemas.microsoft.com/office/drawing/2014/main" val="1262442034"/>
                    </a:ext>
                  </a:extLst>
                </a:gridCol>
                <a:gridCol w="1072236">
                  <a:extLst>
                    <a:ext uri="{9D8B030D-6E8A-4147-A177-3AD203B41FA5}">
                      <a16:colId xmlns:a16="http://schemas.microsoft.com/office/drawing/2014/main" val="311184597"/>
                    </a:ext>
                  </a:extLst>
                </a:gridCol>
              </a:tblGrid>
              <a:tr h="373036">
                <a:tc>
                  <a:txBody>
                    <a:bodyPr/>
                    <a:lstStyle/>
                    <a:p>
                      <a:pPr algn="ctr"/>
                      <a:r>
                        <a:rPr lang="en-GB" sz="1400"/>
                        <a:t>Class 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Class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Class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Class 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Class 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Class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Class 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Class 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Class 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Class 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5926585"/>
                  </a:ext>
                </a:extLst>
              </a:tr>
              <a:tr h="396046">
                <a:tc>
                  <a:txBody>
                    <a:bodyPr/>
                    <a:lstStyle/>
                    <a:p>
                      <a:pPr algn="ctr"/>
                      <a:r>
                        <a:rPr lang="en-GB" sz="1400"/>
                        <a:t>0.00082409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0.00024309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0.00010130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0.00000348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0.00000623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highlight>
                            <a:srgbClr val="FFFF00"/>
                          </a:highlight>
                        </a:rPr>
                        <a:t>0.99789447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0.00002390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0.00000405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0.00003496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400"/>
                        <a:t>0.00086444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48827606"/>
                  </a:ext>
                </a:extLst>
              </a:tr>
              <a:tr h="370840">
                <a:tc>
                  <a:txBody>
                    <a:bodyPr/>
                    <a:lstStyle/>
                    <a:p>
                      <a:pPr algn="ctr"/>
                      <a:r>
                        <a:rPr kumimoji="0" lang="en-US" altLang="en-US" sz="1400" b="0" i="0" u="none" strike="noStrike" cap="none" normalizeH="0" baseline="0">
                          <a:ln>
                            <a:noFill/>
                          </a:ln>
                          <a:effectLst/>
                          <a:latin typeface="var(--ds-font-family-code)"/>
                        </a:rPr>
                        <a:t>0.00021815</a:t>
                      </a:r>
                      <a:endParaRPr lang="en-GB"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0" lang="en-US" altLang="en-US" sz="1400" b="0" i="0" u="none" strike="noStrike" cap="none" normalizeH="0" baseline="0">
                          <a:ln>
                            <a:noFill/>
                          </a:ln>
                          <a:effectLst/>
                          <a:latin typeface="var(--ds-font-family-code)"/>
                        </a:rPr>
                        <a:t>0.00006435</a:t>
                      </a:r>
                      <a:endParaRPr lang="en-GB"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0" lang="en-US" altLang="en-US" sz="1400" b="0" i="0" u="none" strike="noStrike" cap="none" normalizeH="0" baseline="0">
                          <a:ln>
                            <a:noFill/>
                          </a:ln>
                          <a:effectLst/>
                          <a:latin typeface="var(--ds-font-family-code)"/>
                        </a:rPr>
                        <a:t>0.00002682</a:t>
                      </a:r>
                      <a:endParaRPr lang="en-GB"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0" lang="en-US" altLang="en-US" sz="1400" b="0" i="0" u="none" strike="noStrike" cap="none" normalizeH="0" baseline="0">
                          <a:ln>
                            <a:noFill/>
                          </a:ln>
                          <a:effectLst/>
                          <a:latin typeface="var(--ds-font-family-code)"/>
                        </a:rPr>
                        <a:t>0.00000092</a:t>
                      </a:r>
                      <a:endParaRPr lang="en-GB"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0" lang="en-US" altLang="en-US" sz="1400" b="0" i="0" u="none" strike="noStrike" cap="none" normalizeH="0" baseline="0">
                          <a:ln>
                            <a:noFill/>
                          </a:ln>
                          <a:effectLst/>
                          <a:latin typeface="var(--ds-font-family-code)"/>
                        </a:rPr>
                        <a:t>0.00000165</a:t>
                      </a:r>
                      <a:endParaRPr lang="en-GB"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0" lang="en-US" altLang="en-US" sz="1400" b="0" i="0" u="none" strike="noStrike" cap="none" normalizeH="0" baseline="0">
                          <a:ln>
                            <a:noFill/>
                          </a:ln>
                          <a:effectLst/>
                          <a:highlight>
                            <a:srgbClr val="FFFF00"/>
                          </a:highlight>
                          <a:latin typeface="var(--ds-font-family-code)"/>
                        </a:rPr>
                        <a:t>0.26415700</a:t>
                      </a:r>
                      <a:endParaRPr lang="en-GB" sz="1400">
                        <a:highlight>
                          <a:srgbClr val="FF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0" lang="en-US" altLang="en-US" sz="1400" b="0" i="0" u="none" strike="noStrike" cap="none" normalizeH="0" baseline="0">
                          <a:ln>
                            <a:noFill/>
                          </a:ln>
                          <a:effectLst/>
                          <a:latin typeface="var(--ds-font-family-code)"/>
                        </a:rPr>
                        <a:t>0.00000633</a:t>
                      </a:r>
                      <a:endParaRPr lang="en-GB"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0" lang="en-US" altLang="en-US" sz="1400" b="0" i="0" u="none" strike="noStrike" cap="none" normalizeH="0" baseline="0">
                          <a:ln>
                            <a:noFill/>
                          </a:ln>
                          <a:effectLst/>
                          <a:latin typeface="var(--ds-font-family-code)"/>
                        </a:rPr>
                        <a:t>0.00000107</a:t>
                      </a:r>
                      <a:endParaRPr lang="en-GB"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0" lang="en-US" altLang="en-US" sz="1400" b="0" i="0" u="none" strike="noStrike" cap="none" normalizeH="0" baseline="0">
                          <a:ln>
                            <a:noFill/>
                          </a:ln>
                          <a:effectLst/>
                          <a:latin typeface="var(--ds-font-family-code)"/>
                        </a:rPr>
                        <a:t>0.00000926</a:t>
                      </a:r>
                      <a:endParaRPr lang="en-GB"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0" lang="en-US" altLang="en-US" sz="1400" b="0" i="0" u="none" strike="noStrike" cap="none" normalizeH="0" baseline="0">
                          <a:ln>
                            <a:noFill/>
                          </a:ln>
                          <a:effectLst/>
                          <a:latin typeface="var(--ds-font-family-code)"/>
                        </a:rPr>
                        <a:t>0.00022883</a:t>
                      </a:r>
                      <a:endParaRPr lang="en-GB"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36875833"/>
                  </a:ext>
                </a:extLst>
              </a:tr>
            </a:tbl>
          </a:graphicData>
        </a:graphic>
      </p:graphicFrame>
      <p:pic>
        <p:nvPicPr>
          <p:cNvPr id="12" name="Picture 11">
            <a:extLst>
              <a:ext uri="{FF2B5EF4-FFF2-40B4-BE49-F238E27FC236}">
                <a16:creationId xmlns:a16="http://schemas.microsoft.com/office/drawing/2014/main" id="{757A062A-BCC9-7201-3FA0-9C1C12512030}"/>
              </a:ext>
            </a:extLst>
          </p:cNvPr>
          <p:cNvPicPr>
            <a:picLocks noChangeAspect="1"/>
          </p:cNvPicPr>
          <p:nvPr/>
        </p:nvPicPr>
        <p:blipFill>
          <a:blip r:embed="rId3"/>
          <a:stretch>
            <a:fillRect/>
          </a:stretch>
        </p:blipFill>
        <p:spPr>
          <a:xfrm>
            <a:off x="4717604" y="4915529"/>
            <a:ext cx="1792538" cy="1430583"/>
          </a:xfrm>
          <a:prstGeom prst="rect">
            <a:avLst/>
          </a:prstGeom>
        </p:spPr>
      </p:pic>
    </p:spTree>
    <p:extLst>
      <p:ext uri="{BB962C8B-B14F-4D97-AF65-F5344CB8AC3E}">
        <p14:creationId xmlns:p14="http://schemas.microsoft.com/office/powerpoint/2010/main" val="557561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9C8E3-A4A0-0897-D0F6-82C0F1BC8488}"/>
              </a:ext>
            </a:extLst>
          </p:cNvPr>
          <p:cNvSpPr>
            <a:spLocks noGrp="1"/>
          </p:cNvSpPr>
          <p:nvPr>
            <p:ph type="title"/>
          </p:nvPr>
        </p:nvSpPr>
        <p:spPr>
          <a:xfrm>
            <a:off x="838200" y="365760"/>
            <a:ext cx="5105400" cy="1336448"/>
          </a:xfrm>
        </p:spPr>
        <p:txBody>
          <a:bodyPr/>
          <a:lstStyle/>
          <a:p>
            <a:r>
              <a:rPr lang="en-GB">
                <a:ea typeface="Calibri Light"/>
                <a:cs typeface="Calibri Light"/>
              </a:rPr>
              <a:t>Hard voting ensemble</a:t>
            </a:r>
            <a:endParaRPr lang="en-GB"/>
          </a:p>
        </p:txBody>
      </p:sp>
      <p:pic>
        <p:nvPicPr>
          <p:cNvPr id="5" name="Content Placeholder 4" descr="A screen shot of a computer program&#10;&#10;AI-generated content may be incorrect.">
            <a:extLst>
              <a:ext uri="{FF2B5EF4-FFF2-40B4-BE49-F238E27FC236}">
                <a16:creationId xmlns:a16="http://schemas.microsoft.com/office/drawing/2014/main" id="{E8482491-DE46-6724-BD09-742BD92B0CC4}"/>
              </a:ext>
            </a:extLst>
          </p:cNvPr>
          <p:cNvPicPr>
            <a:picLocks noGrp="1" noChangeAspect="1"/>
          </p:cNvPicPr>
          <p:nvPr>
            <p:ph sz="quarter" idx="15"/>
          </p:nvPr>
        </p:nvPicPr>
        <p:blipFill>
          <a:blip r:embed="rId2"/>
          <a:stretch>
            <a:fillRect/>
          </a:stretch>
        </p:blipFill>
        <p:spPr>
          <a:xfrm>
            <a:off x="5276850" y="1287902"/>
            <a:ext cx="6540306" cy="4463959"/>
          </a:xfrm>
        </p:spPr>
      </p:pic>
      <p:sp>
        <p:nvSpPr>
          <p:cNvPr id="4" name="Content Placeholder 3">
            <a:extLst>
              <a:ext uri="{FF2B5EF4-FFF2-40B4-BE49-F238E27FC236}">
                <a16:creationId xmlns:a16="http://schemas.microsoft.com/office/drawing/2014/main" id="{98D4251E-AC05-00D8-86D2-F5F1BC50AAC9}"/>
              </a:ext>
            </a:extLst>
          </p:cNvPr>
          <p:cNvSpPr>
            <a:spLocks noGrp="1"/>
          </p:cNvSpPr>
          <p:nvPr>
            <p:ph sz="quarter" idx="16"/>
          </p:nvPr>
        </p:nvSpPr>
        <p:spPr>
          <a:xfrm>
            <a:off x="371819" y="2083840"/>
            <a:ext cx="4786921" cy="4113054"/>
          </a:xfrm>
        </p:spPr>
        <p:txBody>
          <a:bodyPr vert="horz" lIns="91440" tIns="45720" rIns="91440" bIns="45720" rtlCol="0" anchor="t">
            <a:noAutofit/>
          </a:bodyPr>
          <a:lstStyle/>
          <a:p>
            <a:pPr marL="342900" indent="-342900">
              <a:buAutoNum type="arabicPeriod"/>
            </a:pPr>
            <a:r>
              <a:rPr lang="en-GB" sz="2000">
                <a:ea typeface="Calibri"/>
                <a:cs typeface="Calibri"/>
              </a:rPr>
              <a:t>Each model is trained</a:t>
            </a:r>
          </a:p>
          <a:p>
            <a:pPr marL="342900" indent="-342900">
              <a:buAutoNum type="arabicPeriod"/>
            </a:pPr>
            <a:r>
              <a:rPr lang="en-GB" sz="2000">
                <a:ea typeface="Calibri"/>
                <a:cs typeface="Calibri"/>
              </a:rPr>
              <a:t>Each model predicts a single class per piece of test data</a:t>
            </a:r>
          </a:p>
          <a:p>
            <a:pPr marL="342900" indent="-342900">
              <a:buAutoNum type="arabicPeriod"/>
            </a:pPr>
            <a:r>
              <a:rPr lang="en-GB" sz="2000">
                <a:ea typeface="Calibri"/>
                <a:cs typeface="Calibri"/>
              </a:rPr>
              <a:t>The predictions are added together in a NumPy array matching the test data shape</a:t>
            </a:r>
          </a:p>
          <a:p>
            <a:pPr marL="342900" indent="-342900">
              <a:buAutoNum type="arabicPeriod"/>
            </a:pPr>
            <a:r>
              <a:rPr lang="en-GB" sz="2000">
                <a:ea typeface="Calibri"/>
                <a:cs typeface="Calibri"/>
              </a:rPr>
              <a:t>The most voted prediction wins</a:t>
            </a:r>
          </a:p>
        </p:txBody>
      </p:sp>
    </p:spTree>
    <p:extLst>
      <p:ext uri="{BB962C8B-B14F-4D97-AF65-F5344CB8AC3E}">
        <p14:creationId xmlns:p14="http://schemas.microsoft.com/office/powerpoint/2010/main" val="1002170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4570F4-9043-0A4B-85CE-5F42CB49091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51C14902-4C36-34DC-2168-502A0B9485F7}"/>
              </a:ext>
            </a:extLst>
          </p:cNvPr>
          <p:cNvPicPr>
            <a:picLocks noChangeAspect="1"/>
          </p:cNvPicPr>
          <p:nvPr/>
        </p:nvPicPr>
        <p:blipFill>
          <a:blip r:embed="rId2"/>
          <a:stretch>
            <a:fillRect/>
          </a:stretch>
        </p:blipFill>
        <p:spPr>
          <a:xfrm>
            <a:off x="413641" y="3615545"/>
            <a:ext cx="5336466" cy="1624700"/>
          </a:xfrm>
          <a:prstGeom prst="rect">
            <a:avLst/>
          </a:prstGeom>
        </p:spPr>
      </p:pic>
      <p:sp>
        <p:nvSpPr>
          <p:cNvPr id="2" name="Title 1">
            <a:extLst>
              <a:ext uri="{FF2B5EF4-FFF2-40B4-BE49-F238E27FC236}">
                <a16:creationId xmlns:a16="http://schemas.microsoft.com/office/drawing/2014/main" id="{14A87826-CD72-F16E-78EF-41079E371514}"/>
              </a:ext>
            </a:extLst>
          </p:cNvPr>
          <p:cNvSpPr>
            <a:spLocks noGrp="1"/>
          </p:cNvSpPr>
          <p:nvPr>
            <p:ph type="title"/>
          </p:nvPr>
        </p:nvSpPr>
        <p:spPr/>
        <p:txBody>
          <a:bodyPr/>
          <a:lstStyle/>
          <a:p>
            <a:r>
              <a:rPr lang="en-GB"/>
              <a:t>Hard Voting example</a:t>
            </a:r>
          </a:p>
        </p:txBody>
      </p:sp>
      <p:pic>
        <p:nvPicPr>
          <p:cNvPr id="8" name="Picture 7">
            <a:extLst>
              <a:ext uri="{FF2B5EF4-FFF2-40B4-BE49-F238E27FC236}">
                <a16:creationId xmlns:a16="http://schemas.microsoft.com/office/drawing/2014/main" id="{B83366F3-4D84-682D-EF43-6CCBB56FD7F0}"/>
              </a:ext>
            </a:extLst>
          </p:cNvPr>
          <p:cNvPicPr>
            <a:picLocks noChangeAspect="1"/>
          </p:cNvPicPr>
          <p:nvPr/>
        </p:nvPicPr>
        <p:blipFill>
          <a:blip r:embed="rId3"/>
          <a:stretch>
            <a:fillRect/>
          </a:stretch>
        </p:blipFill>
        <p:spPr>
          <a:xfrm>
            <a:off x="413641" y="2005158"/>
            <a:ext cx="5336466" cy="1423842"/>
          </a:xfrm>
          <a:prstGeom prst="rect">
            <a:avLst/>
          </a:prstGeom>
        </p:spPr>
      </p:pic>
      <p:sp>
        <p:nvSpPr>
          <p:cNvPr id="10" name="TextBox 9">
            <a:extLst>
              <a:ext uri="{FF2B5EF4-FFF2-40B4-BE49-F238E27FC236}">
                <a16:creationId xmlns:a16="http://schemas.microsoft.com/office/drawing/2014/main" id="{C845B387-985C-9688-106F-0AC594768EC0}"/>
              </a:ext>
            </a:extLst>
          </p:cNvPr>
          <p:cNvSpPr txBox="1"/>
          <p:nvPr/>
        </p:nvSpPr>
        <p:spPr>
          <a:xfrm>
            <a:off x="6261100" y="2311400"/>
            <a:ext cx="4292600" cy="646331"/>
          </a:xfrm>
          <a:prstGeom prst="rect">
            <a:avLst/>
          </a:prstGeom>
          <a:noFill/>
        </p:spPr>
        <p:txBody>
          <a:bodyPr wrap="square" rtlCol="0">
            <a:spAutoFit/>
          </a:bodyPr>
          <a:lstStyle/>
          <a:p>
            <a:r>
              <a:rPr lang="en-GB"/>
              <a:t>Each model creates a list of predictions with 1 class per piece of data</a:t>
            </a:r>
          </a:p>
        </p:txBody>
      </p:sp>
      <p:sp>
        <p:nvSpPr>
          <p:cNvPr id="12" name="TextBox 11">
            <a:extLst>
              <a:ext uri="{FF2B5EF4-FFF2-40B4-BE49-F238E27FC236}">
                <a16:creationId xmlns:a16="http://schemas.microsoft.com/office/drawing/2014/main" id="{7E180308-4BC2-FCDD-C857-68711FBC8211}"/>
              </a:ext>
            </a:extLst>
          </p:cNvPr>
          <p:cNvSpPr txBox="1"/>
          <p:nvPr/>
        </p:nvSpPr>
        <p:spPr>
          <a:xfrm>
            <a:off x="6343650" y="3937000"/>
            <a:ext cx="4433008" cy="646331"/>
          </a:xfrm>
          <a:prstGeom prst="rect">
            <a:avLst/>
          </a:prstGeom>
          <a:noFill/>
        </p:spPr>
        <p:txBody>
          <a:bodyPr wrap="none" rtlCol="0">
            <a:spAutoFit/>
          </a:bodyPr>
          <a:lstStyle/>
          <a:p>
            <a:r>
              <a:rPr lang="en-GB"/>
              <a:t>The predictions are added, and the class with</a:t>
            </a:r>
          </a:p>
          <a:p>
            <a:r>
              <a:rPr lang="en-GB"/>
              <a:t>most votes wins</a:t>
            </a:r>
          </a:p>
        </p:txBody>
      </p:sp>
      <p:sp>
        <p:nvSpPr>
          <p:cNvPr id="14" name="TextBox 13">
            <a:extLst>
              <a:ext uri="{FF2B5EF4-FFF2-40B4-BE49-F238E27FC236}">
                <a16:creationId xmlns:a16="http://schemas.microsoft.com/office/drawing/2014/main" id="{03947D48-EC1C-A339-5F75-09DD92E64E58}"/>
              </a:ext>
            </a:extLst>
          </p:cNvPr>
          <p:cNvSpPr txBox="1"/>
          <p:nvPr/>
        </p:nvSpPr>
        <p:spPr>
          <a:xfrm>
            <a:off x="6527801" y="5043395"/>
            <a:ext cx="3950408" cy="923330"/>
          </a:xfrm>
          <a:prstGeom prst="rect">
            <a:avLst/>
          </a:prstGeom>
          <a:noFill/>
        </p:spPr>
        <p:txBody>
          <a:bodyPr wrap="square" rtlCol="0">
            <a:spAutoFit/>
          </a:bodyPr>
          <a:lstStyle/>
          <a:p>
            <a:r>
              <a:rPr lang="en-GB"/>
              <a:t>Unreliable with less models, because ties may happen, and are broken randomly (Usually the lowest class wins)</a:t>
            </a:r>
          </a:p>
        </p:txBody>
      </p:sp>
    </p:spTree>
    <p:extLst>
      <p:ext uri="{BB962C8B-B14F-4D97-AF65-F5344CB8AC3E}">
        <p14:creationId xmlns:p14="http://schemas.microsoft.com/office/powerpoint/2010/main" val="22897136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47B75-4B4C-1648-A3DB-042B758B4F9C}"/>
              </a:ext>
            </a:extLst>
          </p:cNvPr>
          <p:cNvSpPr>
            <a:spLocks noGrp="1"/>
          </p:cNvSpPr>
          <p:nvPr>
            <p:ph type="title"/>
          </p:nvPr>
        </p:nvSpPr>
        <p:spPr>
          <a:xfrm>
            <a:off x="7673622" y="365760"/>
            <a:ext cx="3680178" cy="1336851"/>
          </a:xfrm>
        </p:spPr>
        <p:txBody>
          <a:bodyPr/>
          <a:lstStyle/>
          <a:p>
            <a:r>
              <a:rPr lang="en-GB">
                <a:ea typeface="Calibri Light"/>
                <a:cs typeface="Calibri Light"/>
              </a:rPr>
              <a:t>Soft voting ensemble</a:t>
            </a:r>
            <a:endParaRPr lang="en-GB"/>
          </a:p>
        </p:txBody>
      </p:sp>
      <p:pic>
        <p:nvPicPr>
          <p:cNvPr id="5" name="Content Placeholder 4" descr="A screenshot of a computer program&#10;&#10;AI-generated content may be incorrect.">
            <a:extLst>
              <a:ext uri="{FF2B5EF4-FFF2-40B4-BE49-F238E27FC236}">
                <a16:creationId xmlns:a16="http://schemas.microsoft.com/office/drawing/2014/main" id="{18132E0C-A096-F450-30E2-E2221480D4FA}"/>
              </a:ext>
            </a:extLst>
          </p:cNvPr>
          <p:cNvPicPr>
            <a:picLocks noGrp="1" noChangeAspect="1"/>
          </p:cNvPicPr>
          <p:nvPr>
            <p:ph sz="quarter" idx="15"/>
          </p:nvPr>
        </p:nvPicPr>
        <p:blipFill>
          <a:blip r:embed="rId2"/>
          <a:stretch>
            <a:fillRect/>
          </a:stretch>
        </p:blipFill>
        <p:spPr>
          <a:xfrm>
            <a:off x="127000" y="952488"/>
            <a:ext cx="7420334" cy="4649302"/>
          </a:xfrm>
        </p:spPr>
      </p:pic>
      <p:sp>
        <p:nvSpPr>
          <p:cNvPr id="4" name="Content Placeholder 3">
            <a:extLst>
              <a:ext uri="{FF2B5EF4-FFF2-40B4-BE49-F238E27FC236}">
                <a16:creationId xmlns:a16="http://schemas.microsoft.com/office/drawing/2014/main" id="{A9EA210A-6610-037E-5E5B-DFC98A422252}"/>
              </a:ext>
            </a:extLst>
          </p:cNvPr>
          <p:cNvSpPr>
            <a:spLocks noGrp="1"/>
          </p:cNvSpPr>
          <p:nvPr>
            <p:ph sz="quarter" idx="16"/>
          </p:nvPr>
        </p:nvSpPr>
        <p:spPr>
          <a:xfrm>
            <a:off x="7675731" y="1807262"/>
            <a:ext cx="3683712" cy="4096121"/>
          </a:xfrm>
        </p:spPr>
        <p:txBody>
          <a:bodyPr vert="horz" lIns="91440" tIns="45720" rIns="91440" bIns="45720" rtlCol="0" anchor="t">
            <a:normAutofit/>
          </a:bodyPr>
          <a:lstStyle/>
          <a:p>
            <a:pPr marL="342900" indent="-342900">
              <a:buAutoNum type="arabicPeriod"/>
            </a:pPr>
            <a:r>
              <a:rPr lang="en-GB" sz="2000">
                <a:ea typeface="Calibri"/>
                <a:cs typeface="Calibri"/>
              </a:rPr>
              <a:t>Each model is trained</a:t>
            </a:r>
          </a:p>
          <a:p>
            <a:pPr marL="342900" indent="-342900">
              <a:buAutoNum type="arabicPeriod"/>
            </a:pPr>
            <a:r>
              <a:rPr lang="en-GB" sz="2000">
                <a:ea typeface="Calibri"/>
                <a:cs typeface="Calibri"/>
              </a:rPr>
              <a:t>Each model creates a prediction and a probability per data point</a:t>
            </a:r>
          </a:p>
          <a:p>
            <a:pPr marL="342900" indent="-342900">
              <a:buAutoNum type="arabicPeriod"/>
            </a:pPr>
            <a:r>
              <a:rPr lang="en-GB" sz="2000">
                <a:ea typeface="Calibri"/>
                <a:cs typeface="Calibri"/>
              </a:rPr>
              <a:t>The probabilities are averaged into a final prediction</a:t>
            </a:r>
          </a:p>
          <a:p>
            <a:pPr marL="342900" indent="-342900">
              <a:buAutoNum type="arabicPeriod"/>
            </a:pPr>
            <a:r>
              <a:rPr lang="en-GB" sz="2000">
                <a:ea typeface="Calibri"/>
                <a:cs typeface="Calibri"/>
              </a:rPr>
              <a:t>A final prediction is made</a:t>
            </a:r>
          </a:p>
        </p:txBody>
      </p:sp>
    </p:spTree>
    <p:extLst>
      <p:ext uri="{BB962C8B-B14F-4D97-AF65-F5344CB8AC3E}">
        <p14:creationId xmlns:p14="http://schemas.microsoft.com/office/powerpoint/2010/main" val="3552570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48742-1176-F1A5-F813-1E343AC1438C}"/>
              </a:ext>
            </a:extLst>
          </p:cNvPr>
          <p:cNvSpPr>
            <a:spLocks noGrp="1"/>
          </p:cNvSpPr>
          <p:nvPr>
            <p:ph type="title"/>
          </p:nvPr>
        </p:nvSpPr>
        <p:spPr/>
        <p:txBody>
          <a:bodyPr/>
          <a:lstStyle/>
          <a:p>
            <a:r>
              <a:rPr lang="en-GB"/>
              <a:t>Soft Voting example</a:t>
            </a:r>
          </a:p>
        </p:txBody>
      </p:sp>
      <p:sp>
        <p:nvSpPr>
          <p:cNvPr id="6" name="TextBox 5">
            <a:extLst>
              <a:ext uri="{FF2B5EF4-FFF2-40B4-BE49-F238E27FC236}">
                <a16:creationId xmlns:a16="http://schemas.microsoft.com/office/drawing/2014/main" id="{63C5A986-146F-A55E-8689-6EDF01DBDD21}"/>
              </a:ext>
            </a:extLst>
          </p:cNvPr>
          <p:cNvSpPr txBox="1"/>
          <p:nvPr/>
        </p:nvSpPr>
        <p:spPr>
          <a:xfrm>
            <a:off x="6233718" y="2761939"/>
            <a:ext cx="4421581" cy="3485570"/>
          </a:xfrm>
          <a:prstGeom prst="rect">
            <a:avLst/>
          </a:prstGeom>
          <a:noFill/>
        </p:spPr>
        <p:txBody>
          <a:bodyPr wrap="square">
            <a:spAutoFit/>
          </a:bodyPr>
          <a:lstStyle/>
          <a:p>
            <a:pPr algn="l"/>
            <a:r>
              <a:rPr lang="en-GB" b="0" i="0">
                <a:effectLst/>
                <a:latin typeface="DeepSeek-CJK-patch"/>
              </a:rPr>
              <a:t>A list of predicted probabilities is generated</a:t>
            </a:r>
          </a:p>
          <a:p>
            <a:pPr algn="l"/>
            <a:r>
              <a:rPr lang="en-GB" b="0" i="0">
                <a:effectLst/>
                <a:latin typeface="DeepSeek-CJK-patch"/>
              </a:rPr>
              <a:t>Class 0 - 0.0211042338</a:t>
            </a:r>
          </a:p>
          <a:p>
            <a:pPr algn="l">
              <a:spcBef>
                <a:spcPts val="300"/>
              </a:spcBef>
            </a:pPr>
            <a:r>
              <a:rPr lang="en-GB" b="0" i="0">
                <a:effectLst/>
                <a:latin typeface="DeepSeek-CJK-patch"/>
              </a:rPr>
              <a:t>Class 1 - 0.0387619977</a:t>
            </a:r>
          </a:p>
          <a:p>
            <a:pPr algn="l">
              <a:spcBef>
                <a:spcPts val="300"/>
              </a:spcBef>
            </a:pPr>
            <a:r>
              <a:rPr lang="en-GB" b="0" i="0">
                <a:effectLst/>
                <a:latin typeface="DeepSeek-CJK-patch"/>
              </a:rPr>
              <a:t>Class 2 - 0.0101813417</a:t>
            </a:r>
          </a:p>
          <a:p>
            <a:pPr algn="l">
              <a:spcBef>
                <a:spcPts val="300"/>
              </a:spcBef>
            </a:pPr>
            <a:r>
              <a:rPr lang="en-GB" b="0" i="0">
                <a:effectLst/>
                <a:latin typeface="DeepSeek-CJK-patch"/>
              </a:rPr>
              <a:t>Class 3 - 0.0000317495809</a:t>
            </a:r>
          </a:p>
          <a:p>
            <a:pPr algn="l">
              <a:spcBef>
                <a:spcPts val="300"/>
              </a:spcBef>
            </a:pPr>
            <a:r>
              <a:rPr lang="en-GB" b="0" i="0">
                <a:effectLst/>
                <a:latin typeface="DeepSeek-CJK-patch"/>
              </a:rPr>
              <a:t>Class 4 - 0.0000346132015</a:t>
            </a:r>
          </a:p>
          <a:p>
            <a:pPr algn="l">
              <a:spcBef>
                <a:spcPts val="300"/>
              </a:spcBef>
            </a:pPr>
            <a:r>
              <a:rPr lang="en-GB" b="0" i="0">
                <a:effectLst/>
                <a:highlight>
                  <a:srgbClr val="FFFF00"/>
                </a:highlight>
                <a:latin typeface="DeepSeek-CJK-patch"/>
              </a:rPr>
              <a:t>Class 5 - 0.915819281</a:t>
            </a:r>
          </a:p>
          <a:p>
            <a:pPr algn="l">
              <a:spcBef>
                <a:spcPts val="300"/>
              </a:spcBef>
            </a:pPr>
            <a:r>
              <a:rPr lang="en-GB" b="0" i="0">
                <a:effectLst/>
                <a:latin typeface="DeepSeek-CJK-patch"/>
              </a:rPr>
              <a:t>Class 6 - 0.0000430614952</a:t>
            </a:r>
          </a:p>
          <a:p>
            <a:pPr algn="l">
              <a:spcBef>
                <a:spcPts val="300"/>
              </a:spcBef>
            </a:pPr>
            <a:r>
              <a:rPr lang="en-GB" b="0" i="0">
                <a:effectLst/>
                <a:latin typeface="DeepSeek-CJK-patch"/>
              </a:rPr>
              <a:t>Class 7 - 0.0000294673774</a:t>
            </a:r>
          </a:p>
          <a:p>
            <a:pPr algn="l">
              <a:spcBef>
                <a:spcPts val="300"/>
              </a:spcBef>
            </a:pPr>
            <a:r>
              <a:rPr lang="en-GB" b="0" i="0">
                <a:effectLst/>
                <a:latin typeface="DeepSeek-CJK-patch"/>
              </a:rPr>
              <a:t>Class 8 - 0.0000923247298</a:t>
            </a:r>
          </a:p>
          <a:p>
            <a:pPr algn="l">
              <a:spcBef>
                <a:spcPts val="300"/>
              </a:spcBef>
            </a:pPr>
            <a:r>
              <a:rPr lang="en-GB" b="0" i="0">
                <a:effectLst/>
                <a:latin typeface="DeepSeek-CJK-patch"/>
              </a:rPr>
              <a:t>Class 9 - 0.0139019330</a:t>
            </a:r>
          </a:p>
        </p:txBody>
      </p:sp>
      <p:pic>
        <p:nvPicPr>
          <p:cNvPr id="7" name="Picture 6">
            <a:extLst>
              <a:ext uri="{FF2B5EF4-FFF2-40B4-BE49-F238E27FC236}">
                <a16:creationId xmlns:a16="http://schemas.microsoft.com/office/drawing/2014/main" id="{5B888CD5-8EE5-FBFA-AC4E-C33802D179E7}"/>
              </a:ext>
            </a:extLst>
          </p:cNvPr>
          <p:cNvPicPr>
            <a:picLocks noChangeAspect="1"/>
          </p:cNvPicPr>
          <p:nvPr/>
        </p:nvPicPr>
        <p:blipFill>
          <a:blip r:embed="rId2"/>
          <a:stretch>
            <a:fillRect/>
          </a:stretch>
        </p:blipFill>
        <p:spPr>
          <a:xfrm>
            <a:off x="464441" y="3198544"/>
            <a:ext cx="5336466" cy="1436096"/>
          </a:xfrm>
          <a:prstGeom prst="rect">
            <a:avLst/>
          </a:prstGeom>
        </p:spPr>
      </p:pic>
      <p:pic>
        <p:nvPicPr>
          <p:cNvPr id="9" name="Picture 8">
            <a:extLst>
              <a:ext uri="{FF2B5EF4-FFF2-40B4-BE49-F238E27FC236}">
                <a16:creationId xmlns:a16="http://schemas.microsoft.com/office/drawing/2014/main" id="{C793A87E-7DFD-1EF8-6A2C-089590EE2235}"/>
              </a:ext>
            </a:extLst>
          </p:cNvPr>
          <p:cNvPicPr>
            <a:picLocks noChangeAspect="1"/>
          </p:cNvPicPr>
          <p:nvPr/>
        </p:nvPicPr>
        <p:blipFill>
          <a:blip r:embed="rId3"/>
          <a:stretch>
            <a:fillRect/>
          </a:stretch>
        </p:blipFill>
        <p:spPr>
          <a:xfrm>
            <a:off x="3955458" y="4867173"/>
            <a:ext cx="1845449" cy="1380336"/>
          </a:xfrm>
          <a:prstGeom prst="rect">
            <a:avLst/>
          </a:prstGeom>
        </p:spPr>
      </p:pic>
      <p:pic>
        <p:nvPicPr>
          <p:cNvPr id="11" name="Picture 10">
            <a:extLst>
              <a:ext uri="{FF2B5EF4-FFF2-40B4-BE49-F238E27FC236}">
                <a16:creationId xmlns:a16="http://schemas.microsoft.com/office/drawing/2014/main" id="{E06C85EF-BE34-3E9F-EEF9-B0ECA2A5FDF6}"/>
              </a:ext>
            </a:extLst>
          </p:cNvPr>
          <p:cNvPicPr>
            <a:picLocks noChangeAspect="1"/>
          </p:cNvPicPr>
          <p:nvPr/>
        </p:nvPicPr>
        <p:blipFill>
          <a:blip r:embed="rId4"/>
          <a:stretch>
            <a:fillRect/>
          </a:stretch>
        </p:blipFill>
        <p:spPr>
          <a:xfrm>
            <a:off x="464441" y="1588158"/>
            <a:ext cx="5336466" cy="1465881"/>
          </a:xfrm>
          <a:prstGeom prst="rect">
            <a:avLst/>
          </a:prstGeom>
        </p:spPr>
      </p:pic>
      <p:pic>
        <p:nvPicPr>
          <p:cNvPr id="13" name="Picture 12">
            <a:extLst>
              <a:ext uri="{FF2B5EF4-FFF2-40B4-BE49-F238E27FC236}">
                <a16:creationId xmlns:a16="http://schemas.microsoft.com/office/drawing/2014/main" id="{B7D8F649-77EE-0935-36C6-0E7AAD65D855}"/>
              </a:ext>
            </a:extLst>
          </p:cNvPr>
          <p:cNvPicPr>
            <a:picLocks noChangeAspect="1"/>
          </p:cNvPicPr>
          <p:nvPr/>
        </p:nvPicPr>
        <p:blipFill>
          <a:blip r:embed="rId5"/>
          <a:srcRect t="14525" r="21812" b="6726"/>
          <a:stretch/>
        </p:blipFill>
        <p:spPr>
          <a:xfrm>
            <a:off x="464441" y="4867173"/>
            <a:ext cx="2939556" cy="1380336"/>
          </a:xfrm>
          <a:prstGeom prst="rect">
            <a:avLst/>
          </a:prstGeom>
        </p:spPr>
      </p:pic>
      <p:sp>
        <p:nvSpPr>
          <p:cNvPr id="14" name="TextBox 13">
            <a:extLst>
              <a:ext uri="{FF2B5EF4-FFF2-40B4-BE49-F238E27FC236}">
                <a16:creationId xmlns:a16="http://schemas.microsoft.com/office/drawing/2014/main" id="{C24C5882-4DE8-1C81-84D9-DFE373E44696}"/>
              </a:ext>
            </a:extLst>
          </p:cNvPr>
          <p:cNvSpPr txBox="1"/>
          <p:nvPr/>
        </p:nvSpPr>
        <p:spPr>
          <a:xfrm>
            <a:off x="6303569" y="1722460"/>
            <a:ext cx="4821631" cy="646331"/>
          </a:xfrm>
          <a:prstGeom prst="rect">
            <a:avLst/>
          </a:prstGeom>
          <a:noFill/>
        </p:spPr>
        <p:txBody>
          <a:bodyPr wrap="square" rtlCol="0">
            <a:spAutoFit/>
          </a:bodyPr>
          <a:lstStyle/>
          <a:p>
            <a:r>
              <a:rPr lang="en-GB"/>
              <a:t>The prediction array is created as the length of the test data x the number of classes</a:t>
            </a:r>
          </a:p>
        </p:txBody>
      </p:sp>
    </p:spTree>
    <p:extLst>
      <p:ext uri="{BB962C8B-B14F-4D97-AF65-F5344CB8AC3E}">
        <p14:creationId xmlns:p14="http://schemas.microsoft.com/office/powerpoint/2010/main" val="546204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CBA1D-BA7E-6B6F-5EAA-635EEDDBBF6B}"/>
              </a:ext>
            </a:extLst>
          </p:cNvPr>
          <p:cNvSpPr>
            <a:spLocks noGrp="1"/>
          </p:cNvSpPr>
          <p:nvPr>
            <p:ph type="title"/>
          </p:nvPr>
        </p:nvSpPr>
        <p:spPr>
          <a:xfrm>
            <a:off x="838200" y="365760"/>
            <a:ext cx="4532489" cy="1336851"/>
          </a:xfrm>
        </p:spPr>
        <p:txBody>
          <a:bodyPr/>
          <a:lstStyle/>
          <a:p>
            <a:r>
              <a:rPr lang="en-GB">
                <a:ea typeface="Calibri Light"/>
                <a:cs typeface="Calibri Light"/>
              </a:rPr>
              <a:t>Stacked Ensemble</a:t>
            </a:r>
            <a:endParaRPr lang="en-GB"/>
          </a:p>
        </p:txBody>
      </p:sp>
      <p:pic>
        <p:nvPicPr>
          <p:cNvPr id="5" name="Content Placeholder 4" descr="A screen shot of a computer program&#10;&#10;AI-generated content may be incorrect.">
            <a:extLst>
              <a:ext uri="{FF2B5EF4-FFF2-40B4-BE49-F238E27FC236}">
                <a16:creationId xmlns:a16="http://schemas.microsoft.com/office/drawing/2014/main" id="{EED68066-EE05-E9C7-A189-52156AAB3F75}"/>
              </a:ext>
            </a:extLst>
          </p:cNvPr>
          <p:cNvPicPr>
            <a:picLocks noGrp="1" noChangeAspect="1"/>
          </p:cNvPicPr>
          <p:nvPr>
            <p:ph sz="quarter" idx="15"/>
          </p:nvPr>
        </p:nvPicPr>
        <p:blipFill>
          <a:blip r:embed="rId2"/>
          <a:stretch>
            <a:fillRect/>
          </a:stretch>
        </p:blipFill>
        <p:spPr>
          <a:xfrm>
            <a:off x="5576810" y="364905"/>
            <a:ext cx="6360596" cy="5693498"/>
          </a:xfrm>
        </p:spPr>
      </p:pic>
      <p:sp>
        <p:nvSpPr>
          <p:cNvPr id="9" name="Content Placeholder 3">
            <a:extLst>
              <a:ext uri="{FF2B5EF4-FFF2-40B4-BE49-F238E27FC236}">
                <a16:creationId xmlns:a16="http://schemas.microsoft.com/office/drawing/2014/main" id="{AA52D6AC-5538-0962-3DF0-415CD6CB43EE}"/>
              </a:ext>
            </a:extLst>
          </p:cNvPr>
          <p:cNvSpPr txBox="1">
            <a:spLocks/>
          </p:cNvSpPr>
          <p:nvPr/>
        </p:nvSpPr>
        <p:spPr>
          <a:xfrm>
            <a:off x="840309" y="1708080"/>
            <a:ext cx="4391283" cy="4090679"/>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15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AutoNum type="arabicPeriod"/>
            </a:pPr>
            <a:r>
              <a:rPr lang="en-GB" sz="2400">
                <a:ea typeface="Calibri"/>
                <a:cs typeface="Calibri"/>
              </a:rPr>
              <a:t>Get predictions from each model</a:t>
            </a:r>
          </a:p>
          <a:p>
            <a:pPr marL="342900" indent="-342900">
              <a:buFont typeface="Wingdings" panose="05000000000000000000" pitchFamily="2" charset="2"/>
              <a:buAutoNum type="arabicPeriod"/>
            </a:pPr>
            <a:r>
              <a:rPr lang="en-GB" sz="2400">
                <a:ea typeface="Calibri"/>
                <a:cs typeface="Calibri"/>
              </a:rPr>
              <a:t>Stack the base model predictions into NumPy stack</a:t>
            </a:r>
          </a:p>
          <a:p>
            <a:pPr marL="342900" indent="-342900">
              <a:buAutoNum type="arabicPeriod"/>
            </a:pPr>
            <a:r>
              <a:rPr lang="en-GB" sz="2400">
                <a:ea typeface="Calibri"/>
                <a:cs typeface="Calibri"/>
              </a:rPr>
              <a:t>A meta model is trained on the stacked data</a:t>
            </a:r>
            <a:endParaRPr lang="en-GB"/>
          </a:p>
          <a:p>
            <a:pPr marL="342900" indent="-342900">
              <a:buAutoNum type="arabicPeriod"/>
            </a:pPr>
            <a:r>
              <a:rPr lang="en-GB" sz="2400">
                <a:ea typeface="Calibri"/>
                <a:cs typeface="Calibri"/>
              </a:rPr>
              <a:t>Make the prediction</a:t>
            </a:r>
            <a:endParaRPr lang="en-GB"/>
          </a:p>
        </p:txBody>
      </p:sp>
    </p:spTree>
    <p:extLst>
      <p:ext uri="{BB962C8B-B14F-4D97-AF65-F5344CB8AC3E}">
        <p14:creationId xmlns:p14="http://schemas.microsoft.com/office/powerpoint/2010/main" val="1410213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F970B0-8991-7934-E150-E5F387D246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EA05A6-E197-FD32-9516-888D5281AEF0}"/>
              </a:ext>
            </a:extLst>
          </p:cNvPr>
          <p:cNvSpPr>
            <a:spLocks noGrp="1"/>
          </p:cNvSpPr>
          <p:nvPr>
            <p:ph type="title"/>
          </p:nvPr>
        </p:nvSpPr>
        <p:spPr/>
        <p:txBody>
          <a:bodyPr/>
          <a:lstStyle/>
          <a:p>
            <a:r>
              <a:rPr lang="en-GB"/>
              <a:t>Stack prediction example</a:t>
            </a:r>
          </a:p>
        </p:txBody>
      </p:sp>
      <p:pic>
        <p:nvPicPr>
          <p:cNvPr id="5" name="Picture 4">
            <a:extLst>
              <a:ext uri="{FF2B5EF4-FFF2-40B4-BE49-F238E27FC236}">
                <a16:creationId xmlns:a16="http://schemas.microsoft.com/office/drawing/2014/main" id="{AEF861A2-D432-B329-1399-56275075337A}"/>
              </a:ext>
            </a:extLst>
          </p:cNvPr>
          <p:cNvPicPr>
            <a:picLocks noChangeAspect="1"/>
          </p:cNvPicPr>
          <p:nvPr/>
        </p:nvPicPr>
        <p:blipFill>
          <a:blip r:embed="rId2"/>
          <a:stretch>
            <a:fillRect/>
          </a:stretch>
        </p:blipFill>
        <p:spPr>
          <a:xfrm>
            <a:off x="0" y="1462723"/>
            <a:ext cx="12192000" cy="2475681"/>
          </a:xfrm>
          <a:prstGeom prst="rect">
            <a:avLst/>
          </a:prstGeom>
        </p:spPr>
      </p:pic>
      <p:graphicFrame>
        <p:nvGraphicFramePr>
          <p:cNvPr id="3" name="Table 2">
            <a:extLst>
              <a:ext uri="{FF2B5EF4-FFF2-40B4-BE49-F238E27FC236}">
                <a16:creationId xmlns:a16="http://schemas.microsoft.com/office/drawing/2014/main" id="{D7D514D3-272B-09B3-19A9-5A40090F8CDB}"/>
              </a:ext>
            </a:extLst>
          </p:cNvPr>
          <p:cNvGraphicFramePr>
            <a:graphicFrameLocks noGrp="1"/>
          </p:cNvGraphicFramePr>
          <p:nvPr>
            <p:extLst>
              <p:ext uri="{D42A27DB-BD31-4B8C-83A1-F6EECF244321}">
                <p14:modId xmlns:p14="http://schemas.microsoft.com/office/powerpoint/2010/main" val="1210994818"/>
              </p:ext>
            </p:extLst>
          </p:nvPr>
        </p:nvGraphicFramePr>
        <p:xfrm>
          <a:off x="838200" y="4067412"/>
          <a:ext cx="10515604" cy="2225040"/>
        </p:xfrm>
        <a:graphic>
          <a:graphicData uri="http://schemas.openxmlformats.org/drawingml/2006/table">
            <a:tbl>
              <a:tblPr firstRow="1" bandRow="1">
                <a:tableStyleId>{7E9639D4-E3E2-4D34-9284-5A2195B3D0D7}</a:tableStyleId>
              </a:tblPr>
              <a:tblGrid>
                <a:gridCol w="738116">
                  <a:extLst>
                    <a:ext uri="{9D8B030D-6E8A-4147-A177-3AD203B41FA5}">
                      <a16:colId xmlns:a16="http://schemas.microsoft.com/office/drawing/2014/main" val="2388691930"/>
                    </a:ext>
                  </a:extLst>
                </a:gridCol>
                <a:gridCol w="941696">
                  <a:extLst>
                    <a:ext uri="{9D8B030D-6E8A-4147-A177-3AD203B41FA5}">
                      <a16:colId xmlns:a16="http://schemas.microsoft.com/office/drawing/2014/main" val="1959490089"/>
                    </a:ext>
                  </a:extLst>
                </a:gridCol>
                <a:gridCol w="968991">
                  <a:extLst>
                    <a:ext uri="{9D8B030D-6E8A-4147-A177-3AD203B41FA5}">
                      <a16:colId xmlns:a16="http://schemas.microsoft.com/office/drawing/2014/main" val="3952695113"/>
                    </a:ext>
                  </a:extLst>
                </a:gridCol>
                <a:gridCol w="1009934">
                  <a:extLst>
                    <a:ext uri="{9D8B030D-6E8A-4147-A177-3AD203B41FA5}">
                      <a16:colId xmlns:a16="http://schemas.microsoft.com/office/drawing/2014/main" val="265390137"/>
                    </a:ext>
                  </a:extLst>
                </a:gridCol>
                <a:gridCol w="948520">
                  <a:extLst>
                    <a:ext uri="{9D8B030D-6E8A-4147-A177-3AD203B41FA5}">
                      <a16:colId xmlns:a16="http://schemas.microsoft.com/office/drawing/2014/main" val="2815472420"/>
                    </a:ext>
                  </a:extLst>
                </a:gridCol>
                <a:gridCol w="996286">
                  <a:extLst>
                    <a:ext uri="{9D8B030D-6E8A-4147-A177-3AD203B41FA5}">
                      <a16:colId xmlns:a16="http://schemas.microsoft.com/office/drawing/2014/main" val="581458616"/>
                    </a:ext>
                  </a:extLst>
                </a:gridCol>
                <a:gridCol w="934872">
                  <a:extLst>
                    <a:ext uri="{9D8B030D-6E8A-4147-A177-3AD203B41FA5}">
                      <a16:colId xmlns:a16="http://schemas.microsoft.com/office/drawing/2014/main" val="2884549629"/>
                    </a:ext>
                  </a:extLst>
                </a:gridCol>
                <a:gridCol w="975815">
                  <a:extLst>
                    <a:ext uri="{9D8B030D-6E8A-4147-A177-3AD203B41FA5}">
                      <a16:colId xmlns:a16="http://schemas.microsoft.com/office/drawing/2014/main" val="1456942199"/>
                    </a:ext>
                  </a:extLst>
                </a:gridCol>
                <a:gridCol w="955343">
                  <a:extLst>
                    <a:ext uri="{9D8B030D-6E8A-4147-A177-3AD203B41FA5}">
                      <a16:colId xmlns:a16="http://schemas.microsoft.com/office/drawing/2014/main" val="1492389700"/>
                    </a:ext>
                  </a:extLst>
                </a:gridCol>
                <a:gridCol w="975815">
                  <a:extLst>
                    <a:ext uri="{9D8B030D-6E8A-4147-A177-3AD203B41FA5}">
                      <a16:colId xmlns:a16="http://schemas.microsoft.com/office/drawing/2014/main" val="2522821717"/>
                    </a:ext>
                  </a:extLst>
                </a:gridCol>
                <a:gridCol w="1070216">
                  <a:extLst>
                    <a:ext uri="{9D8B030D-6E8A-4147-A177-3AD203B41FA5}">
                      <a16:colId xmlns:a16="http://schemas.microsoft.com/office/drawing/2014/main" val="3315376200"/>
                    </a:ext>
                  </a:extLst>
                </a:gridCol>
              </a:tblGrid>
              <a:tr h="370840">
                <a:tc>
                  <a:txBody>
                    <a:bodyPr/>
                    <a:lstStyle/>
                    <a:p>
                      <a:pPr algn="ctr"/>
                      <a:endParaRPr lang="en-GB"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 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Class3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 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 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 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 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Class 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2350318"/>
                  </a:ext>
                </a:extLst>
              </a:tr>
              <a:tr h="370840">
                <a:tc>
                  <a:txBody>
                    <a:bodyPr/>
                    <a:lstStyle/>
                    <a:p>
                      <a:pPr algn="ctr"/>
                      <a:r>
                        <a:rPr lang="en-GB" sz="1200"/>
                        <a:t>Model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0.07464929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0.00087480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0.00462860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0.03296269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0.56157959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0.00054959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0.01088797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0.00004840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0.25827467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0.05563247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4205804"/>
                  </a:ext>
                </a:extLst>
              </a:tr>
              <a:tr h="370840">
                <a:tc>
                  <a:txBody>
                    <a:bodyPr/>
                    <a:lstStyle/>
                    <a:p>
                      <a:pPr algn="ctr"/>
                      <a:r>
                        <a:rPr lang="en-GB" sz="1200"/>
                        <a:t>Model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0.29759924</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0.00087475</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0.10716410</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0.00488160</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0.01803642</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0.00326048</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0.00120624</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0.00064358</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0.52289084</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altLang="en-US" sz="1200" b="0" i="0" u="none" strike="noStrike" cap="none" normalizeH="0" baseline="0">
                          <a:ln>
                            <a:noFill/>
                          </a:ln>
                          <a:solidFill>
                            <a:schemeClr val="tx1"/>
                          </a:solidFill>
                          <a:effectLst/>
                          <a:latin typeface="var(--ds-font-family-code)"/>
                        </a:rPr>
                        <a:t>0.04344275</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7330831"/>
                  </a:ext>
                </a:extLst>
              </a:tr>
              <a:tr h="370840">
                <a:tc>
                  <a:txBody>
                    <a:bodyPr/>
                    <a:lstStyle/>
                    <a:p>
                      <a:pPr algn="ctr"/>
                      <a:r>
                        <a:rPr lang="en-GB" sz="1200"/>
                        <a:t>Model 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0.00000014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0.00000000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0.00000000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0.00002347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0.99371934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0.00000000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0.00000005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0.00000000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0.00625560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0.00000143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9304916"/>
                  </a:ext>
                </a:extLst>
              </a:tr>
              <a:tr h="370840">
                <a:tc>
                  <a:txBody>
                    <a:bodyPr/>
                    <a:lstStyle/>
                    <a:p>
                      <a:pPr algn="ctr"/>
                      <a:r>
                        <a:rPr lang="en-GB" sz="1200"/>
                        <a:t>Model 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0.28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solidFill>
                            <a:schemeClr val="tx1"/>
                          </a:solidFill>
                        </a:rPr>
                        <a:t>0.10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14122248"/>
                  </a:ext>
                </a:extLst>
              </a:tr>
              <a:tr h="370840">
                <a:tc>
                  <a:txBody>
                    <a:bodyPr/>
                    <a:lstStyle/>
                    <a:p>
                      <a:pPr algn="ctr"/>
                      <a:endParaRPr lang="en-GB" sz="120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200"/>
                        <a:t>0.13331217</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0.00293739</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0.05544818</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0.01696694</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highlight>
                            <a:srgbClr val="FFFF00"/>
                          </a:highlight>
                        </a:rPr>
                        <a:t>0.45583384</a:t>
                      </a:r>
                      <a:endParaRPr lang="en-GB" sz="1200">
                        <a:solidFill>
                          <a:schemeClr val="tx1"/>
                        </a:solidFill>
                        <a:highlight>
                          <a:srgbClr val="FF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0.01345252</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0.00552357</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0.00017300</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0.26685528</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1200"/>
                        <a:t>0.04976916</a:t>
                      </a:r>
                      <a:endParaRPr lang="en-GB" sz="12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6876092"/>
                  </a:ext>
                </a:extLst>
              </a:tr>
            </a:tbl>
          </a:graphicData>
        </a:graphic>
      </p:graphicFrame>
    </p:spTree>
    <p:extLst>
      <p:ext uri="{BB962C8B-B14F-4D97-AF65-F5344CB8AC3E}">
        <p14:creationId xmlns:p14="http://schemas.microsoft.com/office/powerpoint/2010/main" val="25902104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09F9D0-8090-0E6C-07F8-15E0AF6704BA}"/>
              </a:ext>
            </a:extLst>
          </p:cNvPr>
          <p:cNvSpPr>
            <a:spLocks noGrp="1"/>
          </p:cNvSpPr>
          <p:nvPr>
            <p:ph type="ctrTitle"/>
          </p:nvPr>
        </p:nvSpPr>
        <p:spPr/>
        <p:txBody>
          <a:bodyPr/>
          <a:lstStyle/>
          <a:p>
            <a:r>
              <a:rPr lang="en-GB">
                <a:ea typeface="Calibri Light"/>
                <a:cs typeface="Calibri Light"/>
              </a:rPr>
              <a:t>Explaining the different audio-visual methods</a:t>
            </a:r>
            <a:endParaRPr lang="en-GB"/>
          </a:p>
        </p:txBody>
      </p:sp>
    </p:spTree>
    <p:extLst>
      <p:ext uri="{BB962C8B-B14F-4D97-AF65-F5344CB8AC3E}">
        <p14:creationId xmlns:p14="http://schemas.microsoft.com/office/powerpoint/2010/main" val="15648831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A1263-FDDB-DBE4-C72C-B56820FA3C61}"/>
              </a:ext>
            </a:extLst>
          </p:cNvPr>
          <p:cNvSpPr>
            <a:spLocks noGrp="1"/>
          </p:cNvSpPr>
          <p:nvPr>
            <p:ph type="title"/>
          </p:nvPr>
        </p:nvSpPr>
        <p:spPr>
          <a:xfrm>
            <a:off x="7607038" y="457200"/>
            <a:ext cx="3792954" cy="1993392"/>
          </a:xfrm>
        </p:spPr>
        <p:txBody>
          <a:bodyPr/>
          <a:lstStyle/>
          <a:p>
            <a:r>
              <a:rPr lang="en-GB">
                <a:ea typeface="Calibri Light"/>
                <a:cs typeface="Calibri Light"/>
              </a:rPr>
              <a:t>How we create the images (30 seconds)</a:t>
            </a:r>
            <a:endParaRPr lang="en-GB"/>
          </a:p>
        </p:txBody>
      </p:sp>
      <p:sp>
        <p:nvSpPr>
          <p:cNvPr id="4" name="Content Placeholder 3">
            <a:extLst>
              <a:ext uri="{FF2B5EF4-FFF2-40B4-BE49-F238E27FC236}">
                <a16:creationId xmlns:a16="http://schemas.microsoft.com/office/drawing/2014/main" id="{AAF28054-AFE5-E954-00ED-C9A434922912}"/>
              </a:ext>
            </a:extLst>
          </p:cNvPr>
          <p:cNvSpPr>
            <a:spLocks noGrp="1"/>
          </p:cNvSpPr>
          <p:nvPr>
            <p:ph idx="1"/>
          </p:nvPr>
        </p:nvSpPr>
        <p:spPr>
          <a:xfrm>
            <a:off x="7590106" y="2752344"/>
            <a:ext cx="3809886" cy="3136392"/>
          </a:xfrm>
        </p:spPr>
        <p:txBody>
          <a:bodyPr>
            <a:normAutofit fontScale="85000" lnSpcReduction="20000"/>
          </a:bodyPr>
          <a:lstStyle/>
          <a:p>
            <a:pPr marL="342900" indent="-342900">
              <a:buAutoNum type="arabicPeriod"/>
            </a:pPr>
            <a:r>
              <a:rPr lang="en-GB">
                <a:ea typeface="Calibri"/>
                <a:cs typeface="Calibri"/>
              </a:rPr>
              <a:t>Bring in all the imports</a:t>
            </a:r>
          </a:p>
          <a:p>
            <a:pPr marL="342900" indent="-342900">
              <a:buAutoNum type="arabicPeriod"/>
            </a:pPr>
            <a:r>
              <a:rPr lang="en-GB">
                <a:ea typeface="Calibri"/>
                <a:cs typeface="Calibri"/>
              </a:rPr>
              <a:t>Grab the file paths for the raw .WAV files, and save them in a list, along with corresponding genres</a:t>
            </a:r>
          </a:p>
          <a:p>
            <a:pPr marL="342900" indent="-342900">
              <a:buAutoNum type="arabicPeriod"/>
            </a:pPr>
            <a:r>
              <a:rPr lang="en-GB">
                <a:ea typeface="Calibri"/>
                <a:cs typeface="Calibri"/>
              </a:rPr>
              <a:t>Go through each music file, do the conversion, and save them</a:t>
            </a:r>
          </a:p>
        </p:txBody>
      </p:sp>
      <p:pic>
        <p:nvPicPr>
          <p:cNvPr id="7" name="Picture 6" descr="A screen shot of a computer program&#10;&#10;AI-generated content may be incorrect.">
            <a:extLst>
              <a:ext uri="{FF2B5EF4-FFF2-40B4-BE49-F238E27FC236}">
                <a16:creationId xmlns:a16="http://schemas.microsoft.com/office/drawing/2014/main" id="{C446BADD-620B-FDAC-FA53-545B17D0316D}"/>
              </a:ext>
            </a:extLst>
          </p:cNvPr>
          <p:cNvPicPr>
            <a:picLocks noChangeAspect="1"/>
          </p:cNvPicPr>
          <p:nvPr/>
        </p:nvPicPr>
        <p:blipFill>
          <a:blip r:embed="rId2"/>
          <a:stretch>
            <a:fillRect/>
          </a:stretch>
        </p:blipFill>
        <p:spPr>
          <a:xfrm>
            <a:off x="436789" y="455839"/>
            <a:ext cx="2457450" cy="1123950"/>
          </a:xfrm>
          <a:prstGeom prst="rect">
            <a:avLst/>
          </a:prstGeom>
        </p:spPr>
      </p:pic>
      <p:pic>
        <p:nvPicPr>
          <p:cNvPr id="8" name="Picture 7" descr="A screen shot of a computer program&#10;&#10;AI-generated content may be incorrect.">
            <a:extLst>
              <a:ext uri="{FF2B5EF4-FFF2-40B4-BE49-F238E27FC236}">
                <a16:creationId xmlns:a16="http://schemas.microsoft.com/office/drawing/2014/main" id="{DC9EC3AC-FB8B-A2BC-C40C-7DC3FA99604B}"/>
              </a:ext>
            </a:extLst>
          </p:cNvPr>
          <p:cNvPicPr>
            <a:picLocks noChangeAspect="1"/>
          </p:cNvPicPr>
          <p:nvPr/>
        </p:nvPicPr>
        <p:blipFill>
          <a:blip r:embed="rId3"/>
          <a:stretch>
            <a:fillRect/>
          </a:stretch>
        </p:blipFill>
        <p:spPr>
          <a:xfrm>
            <a:off x="438831" y="1713820"/>
            <a:ext cx="6524625" cy="5019675"/>
          </a:xfrm>
          <a:prstGeom prst="rect">
            <a:avLst/>
          </a:prstGeom>
        </p:spPr>
      </p:pic>
    </p:spTree>
    <p:extLst>
      <p:ext uri="{BB962C8B-B14F-4D97-AF65-F5344CB8AC3E}">
        <p14:creationId xmlns:p14="http://schemas.microsoft.com/office/powerpoint/2010/main" val="3617407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391F1-97F6-4FDE-7545-F00561802F75}"/>
              </a:ext>
            </a:extLst>
          </p:cNvPr>
          <p:cNvSpPr>
            <a:spLocks noGrp="1"/>
          </p:cNvSpPr>
          <p:nvPr>
            <p:ph type="title"/>
          </p:nvPr>
        </p:nvSpPr>
        <p:spPr>
          <a:xfrm>
            <a:off x="330946" y="952903"/>
            <a:ext cx="2613265" cy="1760761"/>
          </a:xfrm>
        </p:spPr>
        <p:txBody>
          <a:bodyPr/>
          <a:lstStyle/>
          <a:p>
            <a:r>
              <a:rPr lang="en-GB" sz="2400">
                <a:ea typeface="Calibri Light"/>
                <a:cs typeface="Calibri Light"/>
              </a:rPr>
              <a:t>Generating </a:t>
            </a:r>
            <a:r>
              <a:rPr lang="en-GB" sz="2400" err="1">
                <a:ea typeface="Calibri Light"/>
                <a:cs typeface="Calibri Light"/>
              </a:rPr>
              <a:t>mel</a:t>
            </a:r>
            <a:r>
              <a:rPr lang="en-GB" sz="2400">
                <a:ea typeface="Calibri Light"/>
                <a:cs typeface="Calibri Light"/>
              </a:rPr>
              <a:t>-spectrogram images (30 seconds)</a:t>
            </a:r>
          </a:p>
        </p:txBody>
      </p:sp>
      <p:pic>
        <p:nvPicPr>
          <p:cNvPr id="6" name="Picture 5" descr="A screen shot of a computer program&#10;&#10;AI-generated content may be incorrect.">
            <a:extLst>
              <a:ext uri="{FF2B5EF4-FFF2-40B4-BE49-F238E27FC236}">
                <a16:creationId xmlns:a16="http://schemas.microsoft.com/office/drawing/2014/main" id="{54724AEA-80C6-2A5D-B370-D24A49DE8822}"/>
              </a:ext>
            </a:extLst>
          </p:cNvPr>
          <p:cNvPicPr>
            <a:picLocks noChangeAspect="1"/>
          </p:cNvPicPr>
          <p:nvPr/>
        </p:nvPicPr>
        <p:blipFill>
          <a:blip r:embed="rId2"/>
          <a:stretch>
            <a:fillRect/>
          </a:stretch>
        </p:blipFill>
        <p:spPr>
          <a:xfrm>
            <a:off x="3215495" y="-3680"/>
            <a:ext cx="8977135" cy="6860116"/>
          </a:xfrm>
          <a:prstGeom prst="rect">
            <a:avLst/>
          </a:prstGeom>
        </p:spPr>
      </p:pic>
      <p:pic>
        <p:nvPicPr>
          <p:cNvPr id="4" name="Picture 3">
            <a:extLst>
              <a:ext uri="{FF2B5EF4-FFF2-40B4-BE49-F238E27FC236}">
                <a16:creationId xmlns:a16="http://schemas.microsoft.com/office/drawing/2014/main" id="{91EDFF1F-980E-36FC-4B30-AD12A73108C2}"/>
              </a:ext>
            </a:extLst>
          </p:cNvPr>
          <p:cNvPicPr>
            <a:picLocks noChangeAspect="1"/>
          </p:cNvPicPr>
          <p:nvPr/>
        </p:nvPicPr>
        <p:blipFill>
          <a:blip r:embed="rId3"/>
          <a:stretch>
            <a:fillRect/>
          </a:stretch>
        </p:blipFill>
        <p:spPr>
          <a:xfrm>
            <a:off x="323133" y="6509555"/>
            <a:ext cx="2610502" cy="352425"/>
          </a:xfrm>
          <a:prstGeom prst="rect">
            <a:avLst/>
          </a:prstGeom>
        </p:spPr>
      </p:pic>
    </p:spTree>
    <p:extLst>
      <p:ext uri="{BB962C8B-B14F-4D97-AF65-F5344CB8AC3E}">
        <p14:creationId xmlns:p14="http://schemas.microsoft.com/office/powerpoint/2010/main" val="1413044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170568"/>
            <a:ext cx="6241651" cy="1710354"/>
          </a:xfrm>
          <a:noFill/>
        </p:spPr>
        <p:txBody>
          <a:bodyPr anchor="ctr"/>
          <a:lstStyle/>
          <a:p>
            <a:r>
              <a:rPr lang="en-US"/>
              <a:t>OUR PROJECT OUTLINE AND GOALS</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714500"/>
            <a:ext cx="6241650" cy="4302750"/>
          </a:xfrm>
          <a:noFill/>
        </p:spPr>
        <p:txBody>
          <a:bodyPr vert="horz" lIns="91440" tIns="45720" rIns="91440" bIns="45720" rtlCol="0" anchor="t">
            <a:noAutofit/>
          </a:bodyPr>
          <a:lstStyle/>
          <a:p>
            <a:r>
              <a:rPr lang="en-US" sz="2400">
                <a:solidFill>
                  <a:srgbClr val="000000"/>
                </a:solidFill>
                <a:ea typeface="+mn-lt"/>
                <a:cs typeface="+mn-lt"/>
              </a:rPr>
              <a:t>Using the </a:t>
            </a:r>
            <a:r>
              <a:rPr lang="en-US" sz="2400" b="1">
                <a:solidFill>
                  <a:srgbClr val="000000"/>
                </a:solidFill>
                <a:ea typeface="+mn-lt"/>
                <a:cs typeface="+mn-lt"/>
              </a:rPr>
              <a:t>GTZAN dataset </a:t>
            </a:r>
            <a:r>
              <a:rPr lang="en-US" sz="2400">
                <a:solidFill>
                  <a:srgbClr val="000000"/>
                </a:solidFill>
                <a:ea typeface="+mn-lt"/>
                <a:cs typeface="+mn-lt"/>
              </a:rPr>
              <a:t>(1000 WAV files, 10 genres).</a:t>
            </a:r>
            <a:endParaRPr lang="en-US" sz="2400">
              <a:solidFill>
                <a:srgbClr val="000000"/>
              </a:solidFill>
              <a:latin typeface="Calibri"/>
              <a:ea typeface="Calibri"/>
              <a:cs typeface="Calibri"/>
            </a:endParaRPr>
          </a:p>
          <a:p>
            <a:r>
              <a:rPr lang="en-US" sz="2400" b="1">
                <a:solidFill>
                  <a:srgbClr val="000000"/>
                </a:solidFill>
                <a:ea typeface="+mn-lt"/>
                <a:cs typeface="+mn-lt"/>
              </a:rPr>
              <a:t>Compare the accuracy of different audio </a:t>
            </a:r>
            <a:r>
              <a:rPr lang="en-US" sz="2400" b="1" err="1">
                <a:solidFill>
                  <a:srgbClr val="000000"/>
                </a:solidFill>
                <a:ea typeface="+mn-lt"/>
                <a:cs typeface="+mn-lt"/>
              </a:rPr>
              <a:t>visualisations</a:t>
            </a:r>
            <a:r>
              <a:rPr lang="en-US" sz="2400">
                <a:solidFill>
                  <a:srgbClr val="000000"/>
                </a:solidFill>
                <a:ea typeface="+mn-lt"/>
                <a:cs typeface="+mn-lt"/>
              </a:rPr>
              <a:t> for genre classification.</a:t>
            </a:r>
            <a:endParaRPr lang="en-US" sz="2400">
              <a:ea typeface="Calibri"/>
              <a:cs typeface="Calibri"/>
            </a:endParaRPr>
          </a:p>
          <a:p>
            <a:r>
              <a:rPr lang="en-US" sz="2400" err="1">
                <a:solidFill>
                  <a:srgbClr val="000000"/>
                </a:solidFill>
                <a:ea typeface="+mn-lt"/>
                <a:cs typeface="+mn-lt"/>
              </a:rPr>
              <a:t>Analyse</a:t>
            </a:r>
            <a:r>
              <a:rPr lang="en-US" sz="2400">
                <a:solidFill>
                  <a:srgbClr val="000000"/>
                </a:solidFill>
                <a:ea typeface="+mn-lt"/>
                <a:cs typeface="+mn-lt"/>
              </a:rPr>
              <a:t> accuracy across </a:t>
            </a:r>
            <a:r>
              <a:rPr lang="en-US" sz="2400" b="1">
                <a:solidFill>
                  <a:srgbClr val="000000"/>
                </a:solidFill>
                <a:ea typeface="+mn-lt"/>
                <a:cs typeface="+mn-lt"/>
              </a:rPr>
              <a:t>all genres</a:t>
            </a:r>
            <a:r>
              <a:rPr lang="en-US" sz="2400">
                <a:solidFill>
                  <a:srgbClr val="000000"/>
                </a:solidFill>
                <a:ea typeface="+mn-lt"/>
                <a:cs typeface="+mn-lt"/>
              </a:rPr>
              <a:t>, </a:t>
            </a:r>
            <a:r>
              <a:rPr lang="en-US" sz="2400" b="1">
                <a:solidFill>
                  <a:srgbClr val="000000"/>
                </a:solidFill>
                <a:ea typeface="+mn-lt"/>
                <a:cs typeface="+mn-lt"/>
              </a:rPr>
              <a:t>easy (</a:t>
            </a:r>
            <a:r>
              <a:rPr lang="en-US" sz="2400" b="1">
                <a:ea typeface="+mn-lt"/>
                <a:cs typeface="+mn-lt"/>
              </a:rPr>
              <a:t>Classical vs. Metal) </a:t>
            </a:r>
            <a:r>
              <a:rPr lang="en-US" sz="2400">
                <a:ea typeface="+mn-lt"/>
                <a:cs typeface="+mn-lt"/>
              </a:rPr>
              <a:t>and </a:t>
            </a:r>
            <a:r>
              <a:rPr lang="en-US" sz="2400" b="1">
                <a:ea typeface="+mn-lt"/>
                <a:cs typeface="+mn-lt"/>
              </a:rPr>
              <a:t>hard (Disco vs. Pop) pairs</a:t>
            </a:r>
            <a:r>
              <a:rPr lang="en-US" sz="2400">
                <a:ea typeface="+mn-lt"/>
                <a:cs typeface="+mn-lt"/>
              </a:rPr>
              <a:t>, and </a:t>
            </a:r>
            <a:r>
              <a:rPr lang="en-US" sz="2400" b="1">
                <a:ea typeface="+mn-lt"/>
                <a:cs typeface="+mn-lt"/>
              </a:rPr>
              <a:t>five random genres</a:t>
            </a:r>
            <a:r>
              <a:rPr lang="en-US" sz="2400">
                <a:ea typeface="+mn-lt"/>
                <a:cs typeface="+mn-lt"/>
              </a:rPr>
              <a:t>.</a:t>
            </a:r>
            <a:endParaRPr lang="en-US" sz="2400">
              <a:ea typeface="Calibri"/>
              <a:cs typeface="Calibri"/>
            </a:endParaRPr>
          </a:p>
          <a:p>
            <a:r>
              <a:rPr lang="en-US" sz="2400">
                <a:solidFill>
                  <a:srgbClr val="000000"/>
                </a:solidFill>
                <a:ea typeface="+mn-lt"/>
                <a:cs typeface="+mn-lt"/>
              </a:rPr>
              <a:t>Build a </a:t>
            </a:r>
            <a:r>
              <a:rPr lang="en-US" sz="2400" b="1">
                <a:solidFill>
                  <a:srgbClr val="000000"/>
                </a:solidFill>
                <a:ea typeface="+mn-lt"/>
                <a:cs typeface="+mn-lt"/>
              </a:rPr>
              <a:t>final ensemble model</a:t>
            </a:r>
            <a:r>
              <a:rPr lang="en-US" sz="2400">
                <a:solidFill>
                  <a:srgbClr val="000000"/>
                </a:solidFill>
                <a:ea typeface="+mn-lt"/>
                <a:cs typeface="+mn-lt"/>
              </a:rPr>
              <a:t> incorporating statistical data and CNNs to improve genre recognition.</a:t>
            </a:r>
            <a:endParaRPr lang="en-GB" sz="2400"/>
          </a:p>
        </p:txBody>
      </p:sp>
      <p:pic>
        <p:nvPicPr>
          <p:cNvPr id="7" name="Picture Placeholder 6" descr="A red and white striped background&#10;&#10;AI-generated content may be incorrect.">
            <a:extLst>
              <a:ext uri="{FF2B5EF4-FFF2-40B4-BE49-F238E27FC236}">
                <a16:creationId xmlns:a16="http://schemas.microsoft.com/office/drawing/2014/main" id="{1DACEB6A-9C19-1319-8D6F-4BB5C129F167}"/>
              </a:ext>
            </a:extLst>
          </p:cNvPr>
          <p:cNvPicPr>
            <a:picLocks noGrp="1" noChangeAspect="1"/>
          </p:cNvPicPr>
          <p:nvPr>
            <p:ph type="pic" sz="quarter" idx="10"/>
          </p:nvPr>
        </p:nvPicPr>
        <p:blipFill>
          <a:blip r:embed="rId4"/>
          <a:srcRect t="10015" b="10015"/>
          <a:stretch/>
        </p:blipFill>
        <p:spPr>
          <a:xfrm>
            <a:off x="-5203" y="0"/>
            <a:ext cx="4473222" cy="6858000"/>
          </a:xfrm>
        </p:spPr>
      </p:pic>
    </p:spTree>
    <p:extLst>
      <p:ext uri="{BB962C8B-B14F-4D97-AF65-F5344CB8AC3E}">
        <p14:creationId xmlns:p14="http://schemas.microsoft.com/office/powerpoint/2010/main" val="3666674671"/>
      </p:ext>
    </p:extLst>
  </p:cSld>
  <p:clrMapOvr>
    <a:masterClrMapping/>
  </p:clrMapOvr>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A9B14-18B1-022E-AF4D-918B211DFA29}"/>
              </a:ext>
            </a:extLst>
          </p:cNvPr>
          <p:cNvSpPr>
            <a:spLocks noGrp="1"/>
          </p:cNvSpPr>
          <p:nvPr>
            <p:ph type="title"/>
          </p:nvPr>
        </p:nvSpPr>
        <p:spPr>
          <a:xfrm>
            <a:off x="6094730" y="364671"/>
            <a:ext cx="4837176" cy="1492650"/>
          </a:xfrm>
        </p:spPr>
        <p:txBody>
          <a:bodyPr/>
          <a:lstStyle/>
          <a:p>
            <a:r>
              <a:rPr lang="en-GB">
                <a:ea typeface="Calibri Light"/>
                <a:cs typeface="Calibri Light"/>
              </a:rPr>
              <a:t>Generating Mel-Spectrograms (3 seconds)</a:t>
            </a:r>
            <a:endParaRPr lang="en-GB"/>
          </a:p>
        </p:txBody>
      </p:sp>
      <p:pic>
        <p:nvPicPr>
          <p:cNvPr id="5" name="Content Placeholder 4" descr="A screen shot of a computer code&#10;&#10;AI-generated content may be incorrect.">
            <a:extLst>
              <a:ext uri="{FF2B5EF4-FFF2-40B4-BE49-F238E27FC236}">
                <a16:creationId xmlns:a16="http://schemas.microsoft.com/office/drawing/2014/main" id="{7865ADDC-AD35-CC3B-6154-1F58B57CC62C}"/>
              </a:ext>
            </a:extLst>
          </p:cNvPr>
          <p:cNvPicPr>
            <a:picLocks noGrp="1" noChangeAspect="1"/>
          </p:cNvPicPr>
          <p:nvPr>
            <p:ph idx="1"/>
          </p:nvPr>
        </p:nvPicPr>
        <p:blipFill>
          <a:blip r:embed="rId2"/>
          <a:stretch>
            <a:fillRect/>
          </a:stretch>
        </p:blipFill>
        <p:spPr>
          <a:xfrm>
            <a:off x="282769" y="707468"/>
            <a:ext cx="4837174" cy="1498240"/>
          </a:xfrm>
        </p:spPr>
      </p:pic>
      <p:sp>
        <p:nvSpPr>
          <p:cNvPr id="6" name="TextBox 5">
            <a:extLst>
              <a:ext uri="{FF2B5EF4-FFF2-40B4-BE49-F238E27FC236}">
                <a16:creationId xmlns:a16="http://schemas.microsoft.com/office/drawing/2014/main" id="{D129628D-B4C6-4775-0285-42B423AFE588}"/>
              </a:ext>
            </a:extLst>
          </p:cNvPr>
          <p:cNvSpPr txBox="1"/>
          <p:nvPr/>
        </p:nvSpPr>
        <p:spPr>
          <a:xfrm>
            <a:off x="282222" y="180622"/>
            <a:ext cx="48542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GB">
                <a:ea typeface="Calibri"/>
                <a:cs typeface="Calibri"/>
              </a:rPr>
              <a:t>Loop through each song 10 times (1 – 10)</a:t>
            </a:r>
            <a:endParaRPr lang="en-US">
              <a:ea typeface="Calibri"/>
              <a:cs typeface="Calibri"/>
            </a:endParaRPr>
          </a:p>
        </p:txBody>
      </p:sp>
      <p:pic>
        <p:nvPicPr>
          <p:cNvPr id="7" name="Picture 6" descr="A computer screen shot of text&#10;&#10;AI-generated content may be incorrect.">
            <a:extLst>
              <a:ext uri="{FF2B5EF4-FFF2-40B4-BE49-F238E27FC236}">
                <a16:creationId xmlns:a16="http://schemas.microsoft.com/office/drawing/2014/main" id="{5B07D612-6EDB-7F22-D18F-D4310FA15270}"/>
              </a:ext>
            </a:extLst>
          </p:cNvPr>
          <p:cNvPicPr>
            <a:picLocks noChangeAspect="1"/>
          </p:cNvPicPr>
          <p:nvPr/>
        </p:nvPicPr>
        <p:blipFill>
          <a:blip r:embed="rId3"/>
          <a:stretch>
            <a:fillRect/>
          </a:stretch>
        </p:blipFill>
        <p:spPr>
          <a:xfrm>
            <a:off x="345621" y="2904445"/>
            <a:ext cx="7810500" cy="2453367"/>
          </a:xfrm>
          <a:prstGeom prst="rect">
            <a:avLst/>
          </a:prstGeom>
        </p:spPr>
      </p:pic>
      <p:sp>
        <p:nvSpPr>
          <p:cNvPr id="8" name="TextBox 7">
            <a:extLst>
              <a:ext uri="{FF2B5EF4-FFF2-40B4-BE49-F238E27FC236}">
                <a16:creationId xmlns:a16="http://schemas.microsoft.com/office/drawing/2014/main" id="{13F3B3E8-AB62-BFD1-2C64-94B9E9C1C1F6}"/>
              </a:ext>
            </a:extLst>
          </p:cNvPr>
          <p:cNvSpPr txBox="1"/>
          <p:nvPr/>
        </p:nvSpPr>
        <p:spPr>
          <a:xfrm>
            <a:off x="347536" y="2406750"/>
            <a:ext cx="494130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ea typeface="Calibri"/>
                <a:cs typeface="Calibri"/>
              </a:rPr>
              <a:t>2.   Grab the specific clip of the track and save that</a:t>
            </a:r>
          </a:p>
        </p:txBody>
      </p:sp>
      <p:sp>
        <p:nvSpPr>
          <p:cNvPr id="9" name="TextBox 8">
            <a:extLst>
              <a:ext uri="{FF2B5EF4-FFF2-40B4-BE49-F238E27FC236}">
                <a16:creationId xmlns:a16="http://schemas.microsoft.com/office/drawing/2014/main" id="{A414F7DA-9109-E5B2-830A-88CA6E7B5ABE}"/>
              </a:ext>
            </a:extLst>
          </p:cNvPr>
          <p:cNvSpPr txBox="1"/>
          <p:nvPr/>
        </p:nvSpPr>
        <p:spPr>
          <a:xfrm>
            <a:off x="326571" y="5584371"/>
            <a:ext cx="8839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a:ea typeface="Calibri"/>
                <a:cs typeface="Calibri"/>
              </a:rPr>
              <a:t>Note that the code for different image conversions relies on slightly different </a:t>
            </a:r>
            <a:r>
              <a:rPr lang="en-GB" err="1">
                <a:ea typeface="Calibri"/>
                <a:cs typeface="Calibri"/>
              </a:rPr>
              <a:t>librosa</a:t>
            </a:r>
            <a:r>
              <a:rPr lang="en-GB">
                <a:ea typeface="Calibri"/>
                <a:cs typeface="Calibri"/>
              </a:rPr>
              <a:t> methods. Bar this however, its the same structure for all converters</a:t>
            </a:r>
          </a:p>
        </p:txBody>
      </p:sp>
    </p:spTree>
    <p:extLst>
      <p:ext uri="{BB962C8B-B14F-4D97-AF65-F5344CB8AC3E}">
        <p14:creationId xmlns:p14="http://schemas.microsoft.com/office/powerpoint/2010/main" val="16154765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B5D66-20B6-3E0C-773C-84925225A08E}"/>
              </a:ext>
            </a:extLst>
          </p:cNvPr>
          <p:cNvSpPr>
            <a:spLocks noGrp="1"/>
          </p:cNvSpPr>
          <p:nvPr>
            <p:ph type="title"/>
          </p:nvPr>
        </p:nvSpPr>
        <p:spPr/>
        <p:txBody>
          <a:bodyPr/>
          <a:lstStyle/>
          <a:p>
            <a:r>
              <a:rPr lang="en-GB">
                <a:ea typeface="Calibri Light"/>
                <a:cs typeface="Calibri Light"/>
              </a:rPr>
              <a:t>How we load data into the CNN (is this slide necessary?)</a:t>
            </a:r>
            <a:endParaRPr lang="en-GB"/>
          </a:p>
        </p:txBody>
      </p:sp>
      <p:pic>
        <p:nvPicPr>
          <p:cNvPr id="5" name="Picture 4" descr="A screen shot of a computer program&#10;&#10;AI-generated content may be incorrect.">
            <a:extLst>
              <a:ext uri="{FF2B5EF4-FFF2-40B4-BE49-F238E27FC236}">
                <a16:creationId xmlns:a16="http://schemas.microsoft.com/office/drawing/2014/main" id="{415EFBF3-68D3-722A-C52F-0000AB723DAA}"/>
              </a:ext>
            </a:extLst>
          </p:cNvPr>
          <p:cNvPicPr>
            <a:picLocks noChangeAspect="1"/>
          </p:cNvPicPr>
          <p:nvPr/>
        </p:nvPicPr>
        <p:blipFill>
          <a:blip r:embed="rId2"/>
          <a:stretch>
            <a:fillRect/>
          </a:stretch>
        </p:blipFill>
        <p:spPr>
          <a:xfrm>
            <a:off x="5146252" y="1505974"/>
            <a:ext cx="5848350" cy="5114925"/>
          </a:xfrm>
          <a:prstGeom prst="rect">
            <a:avLst/>
          </a:prstGeom>
        </p:spPr>
      </p:pic>
    </p:spTree>
    <p:extLst>
      <p:ext uri="{BB962C8B-B14F-4D97-AF65-F5344CB8AC3E}">
        <p14:creationId xmlns:p14="http://schemas.microsoft.com/office/powerpoint/2010/main" val="39897976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5C495-D49E-8F77-99FF-B9B4CB48C98C}"/>
              </a:ext>
            </a:extLst>
          </p:cNvPr>
          <p:cNvSpPr>
            <a:spLocks noGrp="1"/>
          </p:cNvSpPr>
          <p:nvPr>
            <p:ph type="title"/>
          </p:nvPr>
        </p:nvSpPr>
        <p:spPr>
          <a:xfrm>
            <a:off x="684617" y="220160"/>
            <a:ext cx="4607939" cy="1710354"/>
          </a:xfrm>
        </p:spPr>
        <p:txBody>
          <a:bodyPr/>
          <a:lstStyle/>
          <a:p>
            <a:r>
              <a:rPr lang="en-GB">
                <a:ea typeface="Calibri Light"/>
                <a:cs typeface="Calibri Light"/>
              </a:rPr>
              <a:t>Spectrogram</a:t>
            </a:r>
            <a:endParaRPr lang="en-GB"/>
          </a:p>
        </p:txBody>
      </p:sp>
      <p:sp>
        <p:nvSpPr>
          <p:cNvPr id="4" name="Content Placeholder 3">
            <a:extLst>
              <a:ext uri="{FF2B5EF4-FFF2-40B4-BE49-F238E27FC236}">
                <a16:creationId xmlns:a16="http://schemas.microsoft.com/office/drawing/2014/main" id="{28F23F56-FF29-A1F9-373A-DEF2ED1E3826}"/>
              </a:ext>
            </a:extLst>
          </p:cNvPr>
          <p:cNvSpPr>
            <a:spLocks noGrp="1"/>
          </p:cNvSpPr>
          <p:nvPr>
            <p:ph idx="1"/>
          </p:nvPr>
        </p:nvSpPr>
        <p:spPr>
          <a:xfrm>
            <a:off x="686525" y="1807029"/>
            <a:ext cx="4464485" cy="3953691"/>
          </a:xfrm>
        </p:spPr>
        <p:txBody>
          <a:bodyPr vert="horz" lIns="91440" tIns="45720" rIns="91440" bIns="45720" rtlCol="0" anchor="t">
            <a:normAutofit/>
          </a:bodyPr>
          <a:lstStyle/>
          <a:p>
            <a:r>
              <a:rPr lang="en-GB">
                <a:ea typeface="+mn-lt"/>
                <a:cs typeface="+mn-lt"/>
              </a:rPr>
              <a:t>A spectrogram shows frequency content over time, with time on the x-axis, frequency on the y-axis, and </a:t>
            </a:r>
            <a:r>
              <a:rPr lang="en-GB" err="1">
                <a:ea typeface="+mn-lt"/>
                <a:cs typeface="+mn-lt"/>
              </a:rPr>
              <a:t>color</a:t>
            </a:r>
            <a:r>
              <a:rPr lang="en-GB">
                <a:ea typeface="+mn-lt"/>
                <a:cs typeface="+mn-lt"/>
              </a:rPr>
              <a:t> indicating amplitude.</a:t>
            </a:r>
            <a:endParaRPr lang="en-US">
              <a:ea typeface="+mn-lt"/>
              <a:cs typeface="+mn-lt"/>
            </a:endParaRPr>
          </a:p>
          <a:p>
            <a:r>
              <a:rPr lang="en-GB">
                <a:ea typeface="+mn-lt"/>
                <a:cs typeface="+mn-lt"/>
              </a:rPr>
              <a:t>Adjusted hop lengths (256, 512) to assess accuracy, with smaller lengths offering more detail but higher risk of overfitting.</a:t>
            </a:r>
          </a:p>
        </p:txBody>
      </p:sp>
      <p:pic>
        <p:nvPicPr>
          <p:cNvPr id="6" name="Picture 5" descr="A purple and orange lines&#10;&#10;AI-generated content may be incorrect.">
            <a:extLst>
              <a:ext uri="{FF2B5EF4-FFF2-40B4-BE49-F238E27FC236}">
                <a16:creationId xmlns:a16="http://schemas.microsoft.com/office/drawing/2014/main" id="{CA6E2C6C-254B-C6F2-745A-F1BE18E9BD7D}"/>
              </a:ext>
            </a:extLst>
          </p:cNvPr>
          <p:cNvPicPr>
            <a:picLocks noChangeAspect="1"/>
          </p:cNvPicPr>
          <p:nvPr/>
        </p:nvPicPr>
        <p:blipFill>
          <a:blip r:embed="rId2"/>
          <a:stretch>
            <a:fillRect/>
          </a:stretch>
        </p:blipFill>
        <p:spPr>
          <a:xfrm>
            <a:off x="5302332" y="0"/>
            <a:ext cx="6899564" cy="6858000"/>
          </a:xfrm>
          <a:prstGeom prst="rect">
            <a:avLst/>
          </a:prstGeom>
        </p:spPr>
      </p:pic>
      <p:pic>
        <p:nvPicPr>
          <p:cNvPr id="5" name="Picture 4">
            <a:extLst>
              <a:ext uri="{FF2B5EF4-FFF2-40B4-BE49-F238E27FC236}">
                <a16:creationId xmlns:a16="http://schemas.microsoft.com/office/drawing/2014/main" id="{D8121E0E-A670-EF0A-E2CD-5DED1E3AA322}"/>
              </a:ext>
            </a:extLst>
          </p:cNvPr>
          <p:cNvPicPr>
            <a:picLocks noChangeAspect="1"/>
          </p:cNvPicPr>
          <p:nvPr/>
        </p:nvPicPr>
        <p:blipFill>
          <a:blip r:embed="rId3"/>
          <a:stretch>
            <a:fillRect/>
          </a:stretch>
        </p:blipFill>
        <p:spPr>
          <a:xfrm>
            <a:off x="886804" y="6279912"/>
            <a:ext cx="3581270" cy="582068"/>
          </a:xfrm>
          <a:prstGeom prst="rect">
            <a:avLst/>
          </a:prstGeom>
        </p:spPr>
      </p:pic>
    </p:spTree>
    <p:extLst>
      <p:ext uri="{BB962C8B-B14F-4D97-AF65-F5344CB8AC3E}">
        <p14:creationId xmlns:p14="http://schemas.microsoft.com/office/powerpoint/2010/main" val="3146305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307F5-1DB4-D079-B2FE-6C7BDC2417EF}"/>
              </a:ext>
            </a:extLst>
          </p:cNvPr>
          <p:cNvSpPr>
            <a:spLocks noGrp="1"/>
          </p:cNvSpPr>
          <p:nvPr>
            <p:ph type="title"/>
          </p:nvPr>
        </p:nvSpPr>
        <p:spPr>
          <a:xfrm>
            <a:off x="7003491" y="466344"/>
            <a:ext cx="4480585" cy="1710354"/>
          </a:xfrm>
        </p:spPr>
        <p:txBody>
          <a:bodyPr/>
          <a:lstStyle/>
          <a:p>
            <a:r>
              <a:rPr lang="en-GB">
                <a:ea typeface="Calibri Light"/>
                <a:cs typeface="Calibri Light"/>
              </a:rPr>
              <a:t>Mel-Spectrogram</a:t>
            </a:r>
            <a:endParaRPr lang="en-GB"/>
          </a:p>
        </p:txBody>
      </p:sp>
      <p:sp>
        <p:nvSpPr>
          <p:cNvPr id="4" name="Content Placeholder 3">
            <a:extLst>
              <a:ext uri="{FF2B5EF4-FFF2-40B4-BE49-F238E27FC236}">
                <a16:creationId xmlns:a16="http://schemas.microsoft.com/office/drawing/2014/main" id="{3FF62B93-B472-58D6-FC29-B84A31F3EAD4}"/>
              </a:ext>
            </a:extLst>
          </p:cNvPr>
          <p:cNvSpPr>
            <a:spLocks noGrp="1"/>
          </p:cNvSpPr>
          <p:nvPr>
            <p:ph idx="1"/>
          </p:nvPr>
        </p:nvSpPr>
        <p:spPr>
          <a:xfrm>
            <a:off x="7003492" y="2286000"/>
            <a:ext cx="4480584" cy="3474720"/>
          </a:xfrm>
        </p:spPr>
        <p:txBody>
          <a:bodyPr vert="horz" lIns="91440" tIns="45720" rIns="91440" bIns="45720" rtlCol="0" anchor="t">
            <a:normAutofit/>
          </a:bodyPr>
          <a:lstStyle/>
          <a:p>
            <a:r>
              <a:rPr lang="en-GB">
                <a:ea typeface="+mn-lt"/>
                <a:cs typeface="+mn-lt"/>
              </a:rPr>
              <a:t>A </a:t>
            </a:r>
            <a:r>
              <a:rPr lang="en-GB" err="1">
                <a:ea typeface="+mn-lt"/>
                <a:cs typeface="+mn-lt"/>
              </a:rPr>
              <a:t>mel</a:t>
            </a:r>
            <a:r>
              <a:rPr lang="en-GB">
                <a:ea typeface="+mn-lt"/>
                <a:cs typeface="+mn-lt"/>
              </a:rPr>
              <a:t>-spectrogram uses the </a:t>
            </a:r>
            <a:r>
              <a:rPr lang="en-GB" err="1">
                <a:ea typeface="+mn-lt"/>
                <a:cs typeface="+mn-lt"/>
              </a:rPr>
              <a:t>mel</a:t>
            </a:r>
            <a:r>
              <a:rPr lang="en-GB">
                <a:ea typeface="+mn-lt"/>
                <a:cs typeface="+mn-lt"/>
              </a:rPr>
              <a:t> scale, emphasizing lower frequencies for better speech/music analysis.</a:t>
            </a:r>
            <a:endParaRPr lang="en-US">
              <a:ea typeface="+mn-lt"/>
              <a:cs typeface="+mn-lt"/>
            </a:endParaRPr>
          </a:p>
          <a:p>
            <a:r>
              <a:rPr lang="en-GB">
                <a:ea typeface="+mn-lt"/>
                <a:cs typeface="+mn-lt"/>
              </a:rPr>
              <a:t>Tested </a:t>
            </a:r>
            <a:r>
              <a:rPr lang="en-GB" err="1">
                <a:ea typeface="+mn-lt"/>
                <a:cs typeface="+mn-lt"/>
              </a:rPr>
              <a:t>n_mels</a:t>
            </a:r>
            <a:r>
              <a:rPr lang="en-GB">
                <a:ea typeface="+mn-lt"/>
                <a:cs typeface="+mn-lt"/>
              </a:rPr>
              <a:t> values (32, 128, 512) to control frequency bin resolution. Higher </a:t>
            </a:r>
            <a:r>
              <a:rPr lang="en-GB" err="1">
                <a:ea typeface="+mn-lt"/>
                <a:cs typeface="+mn-lt"/>
              </a:rPr>
              <a:t>n_mels</a:t>
            </a:r>
            <a:r>
              <a:rPr lang="en-GB">
                <a:ea typeface="+mn-lt"/>
                <a:cs typeface="+mn-lt"/>
              </a:rPr>
              <a:t> provide finer details but are computationally expensive and may introduce inaccuracies.</a:t>
            </a:r>
          </a:p>
          <a:p>
            <a:endParaRPr lang="en-GB">
              <a:ea typeface="+mn-lt"/>
              <a:cs typeface="+mn-lt"/>
            </a:endParaRPr>
          </a:p>
        </p:txBody>
      </p:sp>
      <p:pic>
        <p:nvPicPr>
          <p:cNvPr id="5" name="Picture 4">
            <a:extLst>
              <a:ext uri="{FF2B5EF4-FFF2-40B4-BE49-F238E27FC236}">
                <a16:creationId xmlns:a16="http://schemas.microsoft.com/office/drawing/2014/main" id="{839AB5FC-4FBA-F9CE-BDBB-3E6757B1E907}"/>
              </a:ext>
            </a:extLst>
          </p:cNvPr>
          <p:cNvPicPr>
            <a:picLocks noChangeAspect="1"/>
          </p:cNvPicPr>
          <p:nvPr/>
        </p:nvPicPr>
        <p:blipFill>
          <a:blip r:embed="rId2"/>
          <a:stretch>
            <a:fillRect/>
          </a:stretch>
        </p:blipFill>
        <p:spPr>
          <a:xfrm>
            <a:off x="-1026" y="0"/>
            <a:ext cx="6899564" cy="6858000"/>
          </a:xfrm>
          <a:prstGeom prst="rect">
            <a:avLst/>
          </a:prstGeom>
        </p:spPr>
      </p:pic>
    </p:spTree>
    <p:extLst>
      <p:ext uri="{BB962C8B-B14F-4D97-AF65-F5344CB8AC3E}">
        <p14:creationId xmlns:p14="http://schemas.microsoft.com/office/powerpoint/2010/main" val="8776207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5E984-4AF7-47D9-8065-90A90C695990}"/>
              </a:ext>
            </a:extLst>
          </p:cNvPr>
          <p:cNvSpPr>
            <a:spLocks noGrp="1"/>
          </p:cNvSpPr>
          <p:nvPr>
            <p:ph type="title"/>
          </p:nvPr>
        </p:nvSpPr>
        <p:spPr>
          <a:xfrm>
            <a:off x="528911" y="488115"/>
            <a:ext cx="6241651" cy="1710354"/>
          </a:xfrm>
        </p:spPr>
        <p:txBody>
          <a:bodyPr/>
          <a:lstStyle/>
          <a:p>
            <a:r>
              <a:rPr lang="en-GB">
                <a:ea typeface="Calibri Light"/>
                <a:cs typeface="Calibri Light"/>
              </a:rPr>
              <a:t>Onset Images</a:t>
            </a:r>
            <a:endParaRPr lang="en-GB"/>
          </a:p>
        </p:txBody>
      </p:sp>
      <p:sp>
        <p:nvSpPr>
          <p:cNvPr id="4" name="Content Placeholder 3">
            <a:extLst>
              <a:ext uri="{FF2B5EF4-FFF2-40B4-BE49-F238E27FC236}">
                <a16:creationId xmlns:a16="http://schemas.microsoft.com/office/drawing/2014/main" id="{27550869-812D-6D99-034A-C372423D7F07}"/>
              </a:ext>
            </a:extLst>
          </p:cNvPr>
          <p:cNvSpPr>
            <a:spLocks noGrp="1"/>
          </p:cNvSpPr>
          <p:nvPr>
            <p:ph idx="1"/>
          </p:nvPr>
        </p:nvSpPr>
        <p:spPr>
          <a:xfrm>
            <a:off x="528912" y="2307771"/>
            <a:ext cx="4465868" cy="3474720"/>
          </a:xfrm>
        </p:spPr>
        <p:txBody>
          <a:bodyPr vert="horz" lIns="91440" tIns="45720" rIns="91440" bIns="45720" rtlCol="0" anchor="t">
            <a:normAutofit/>
          </a:bodyPr>
          <a:lstStyle/>
          <a:p>
            <a:r>
              <a:rPr lang="en-GB">
                <a:ea typeface="+mn-lt"/>
                <a:cs typeface="+mn-lt"/>
              </a:rPr>
              <a:t>An </a:t>
            </a:r>
            <a:r>
              <a:rPr lang="en-GB" b="1">
                <a:ea typeface="+mn-lt"/>
                <a:cs typeface="+mn-lt"/>
              </a:rPr>
              <a:t>Onset Image</a:t>
            </a:r>
            <a:r>
              <a:rPr lang="en-GB">
                <a:ea typeface="+mn-lt"/>
                <a:cs typeface="+mn-lt"/>
              </a:rPr>
              <a:t> is a </a:t>
            </a:r>
            <a:r>
              <a:rPr lang="en-GB" b="1">
                <a:ea typeface="+mn-lt"/>
                <a:cs typeface="+mn-lt"/>
              </a:rPr>
              <a:t>visual representation of sudden changes in a musical signal</a:t>
            </a:r>
            <a:r>
              <a:rPr lang="en-GB">
                <a:ea typeface="+mn-lt"/>
                <a:cs typeface="+mn-lt"/>
              </a:rPr>
              <a:t>, highlighting the moments where new notes or beats begin.</a:t>
            </a:r>
          </a:p>
        </p:txBody>
      </p:sp>
      <p:pic>
        <p:nvPicPr>
          <p:cNvPr id="5" name="Picture 4" descr="A purple and green squares&#10;&#10;AI-generated content may be incorrect.">
            <a:extLst>
              <a:ext uri="{FF2B5EF4-FFF2-40B4-BE49-F238E27FC236}">
                <a16:creationId xmlns:a16="http://schemas.microsoft.com/office/drawing/2014/main" id="{B74A15ED-96D4-C7D3-40D7-A6B6C159D83C}"/>
              </a:ext>
            </a:extLst>
          </p:cNvPr>
          <p:cNvPicPr>
            <a:picLocks noChangeAspect="1"/>
          </p:cNvPicPr>
          <p:nvPr/>
        </p:nvPicPr>
        <p:blipFill>
          <a:blip r:embed="rId2"/>
          <a:stretch>
            <a:fillRect/>
          </a:stretch>
        </p:blipFill>
        <p:spPr>
          <a:xfrm>
            <a:off x="5231588" y="0"/>
            <a:ext cx="6962383" cy="6858000"/>
          </a:xfrm>
          <a:prstGeom prst="rect">
            <a:avLst/>
          </a:prstGeom>
        </p:spPr>
      </p:pic>
      <p:pic>
        <p:nvPicPr>
          <p:cNvPr id="6" name="Picture 5">
            <a:extLst>
              <a:ext uri="{FF2B5EF4-FFF2-40B4-BE49-F238E27FC236}">
                <a16:creationId xmlns:a16="http://schemas.microsoft.com/office/drawing/2014/main" id="{BC013EE8-B8A0-414E-7E30-20B759108864}"/>
              </a:ext>
            </a:extLst>
          </p:cNvPr>
          <p:cNvPicPr>
            <a:picLocks noChangeAspect="1"/>
          </p:cNvPicPr>
          <p:nvPr/>
        </p:nvPicPr>
        <p:blipFill>
          <a:blip r:embed="rId3"/>
          <a:stretch>
            <a:fillRect/>
          </a:stretch>
        </p:blipFill>
        <p:spPr>
          <a:xfrm>
            <a:off x="876365" y="6394733"/>
            <a:ext cx="3581271" cy="467247"/>
          </a:xfrm>
          <a:prstGeom prst="rect">
            <a:avLst/>
          </a:prstGeom>
        </p:spPr>
      </p:pic>
    </p:spTree>
    <p:extLst>
      <p:ext uri="{BB962C8B-B14F-4D97-AF65-F5344CB8AC3E}">
        <p14:creationId xmlns:p14="http://schemas.microsoft.com/office/powerpoint/2010/main" val="26538192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1078E-9D0B-C29E-0DC7-59A6F792990B}"/>
              </a:ext>
            </a:extLst>
          </p:cNvPr>
          <p:cNvSpPr>
            <a:spLocks noGrp="1"/>
          </p:cNvSpPr>
          <p:nvPr>
            <p:ph type="title"/>
          </p:nvPr>
        </p:nvSpPr>
        <p:spPr>
          <a:xfrm>
            <a:off x="5242425" y="466344"/>
            <a:ext cx="6241651" cy="1710354"/>
          </a:xfrm>
        </p:spPr>
        <p:txBody>
          <a:bodyPr anchor="ctr">
            <a:normAutofit/>
          </a:bodyPr>
          <a:lstStyle/>
          <a:p>
            <a:r>
              <a:rPr lang="en-GB" b="1"/>
              <a:t>Onset heatmap</a:t>
            </a:r>
            <a:endParaRPr lang="en-GB" b="1">
              <a:ea typeface="Calibri Light"/>
              <a:cs typeface="Calibri Light"/>
            </a:endParaRPr>
          </a:p>
        </p:txBody>
      </p:sp>
      <p:pic>
        <p:nvPicPr>
          <p:cNvPr id="5" name="Picture 4" descr="A purple background with white lines&#10;&#10;AI-generated content may be incorrect.">
            <a:extLst>
              <a:ext uri="{FF2B5EF4-FFF2-40B4-BE49-F238E27FC236}">
                <a16:creationId xmlns:a16="http://schemas.microsoft.com/office/drawing/2014/main" id="{8DEBB465-B6CA-68E8-C3C7-F11382B05B5E}"/>
              </a:ext>
            </a:extLst>
          </p:cNvPr>
          <p:cNvPicPr>
            <a:picLocks noChangeAspect="1"/>
          </p:cNvPicPr>
          <p:nvPr/>
        </p:nvPicPr>
        <p:blipFill>
          <a:blip r:embed="rId2"/>
          <a:srcRect l="37225" r="31513"/>
          <a:stretch/>
        </p:blipFill>
        <p:spPr>
          <a:xfrm>
            <a:off x="20" y="10"/>
            <a:ext cx="4287818" cy="6857990"/>
          </a:xfrm>
          <a:prstGeom prst="rect">
            <a:avLst/>
          </a:prstGeom>
          <a:noFill/>
        </p:spPr>
      </p:pic>
      <p:sp>
        <p:nvSpPr>
          <p:cNvPr id="4" name="Content Placeholder 3">
            <a:extLst>
              <a:ext uri="{FF2B5EF4-FFF2-40B4-BE49-F238E27FC236}">
                <a16:creationId xmlns:a16="http://schemas.microsoft.com/office/drawing/2014/main" id="{75B8AF09-1F5A-7C3F-82F2-63DEC9B13DE2}"/>
              </a:ext>
            </a:extLst>
          </p:cNvPr>
          <p:cNvSpPr>
            <a:spLocks noGrp="1"/>
          </p:cNvSpPr>
          <p:nvPr>
            <p:ph idx="1"/>
          </p:nvPr>
        </p:nvSpPr>
        <p:spPr>
          <a:xfrm>
            <a:off x="5242426" y="2286000"/>
            <a:ext cx="6241650" cy="3474720"/>
          </a:xfrm>
        </p:spPr>
        <p:txBody>
          <a:bodyPr vert="horz" lIns="91440" tIns="45720" rIns="91440" bIns="45720" rtlCol="0">
            <a:normAutofit/>
          </a:bodyPr>
          <a:lstStyle/>
          <a:p>
            <a:r>
              <a:rPr lang="en-GB"/>
              <a:t>An </a:t>
            </a:r>
            <a:r>
              <a:rPr lang="en-GB" b="1"/>
              <a:t>Onset Heatmap Clip</a:t>
            </a:r>
            <a:r>
              <a:rPr lang="en-GB"/>
              <a:t> extends this by </a:t>
            </a:r>
            <a:r>
              <a:rPr lang="en-GB" b="1"/>
              <a:t>displaying onset strength over time as a heatmap</a:t>
            </a:r>
            <a:r>
              <a:rPr lang="en-GB"/>
              <a:t>, with intensity indicating the prominence of detected onsets.</a:t>
            </a:r>
          </a:p>
        </p:txBody>
      </p:sp>
    </p:spTree>
    <p:extLst>
      <p:ext uri="{BB962C8B-B14F-4D97-AF65-F5344CB8AC3E}">
        <p14:creationId xmlns:p14="http://schemas.microsoft.com/office/powerpoint/2010/main" val="279633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B2F49-DB33-8BD1-21D0-240AD555209A}"/>
              </a:ext>
            </a:extLst>
          </p:cNvPr>
          <p:cNvSpPr>
            <a:spLocks noGrp="1"/>
          </p:cNvSpPr>
          <p:nvPr>
            <p:ph type="title"/>
          </p:nvPr>
        </p:nvSpPr>
        <p:spPr/>
        <p:txBody>
          <a:bodyPr/>
          <a:lstStyle/>
          <a:p>
            <a:r>
              <a:rPr lang="en-GB" sz="3600" b="1" err="1">
                <a:latin typeface="Calibri"/>
                <a:ea typeface="Calibri"/>
                <a:cs typeface="Calibri"/>
              </a:rPr>
              <a:t>tempogram</a:t>
            </a:r>
            <a:endParaRPr lang="en-GB" sz="3600" err="1">
              <a:latin typeface="Calibri"/>
              <a:ea typeface="Calibri"/>
              <a:cs typeface="Calibri"/>
            </a:endParaRPr>
          </a:p>
        </p:txBody>
      </p:sp>
      <p:sp>
        <p:nvSpPr>
          <p:cNvPr id="4" name="Content Placeholder 3">
            <a:extLst>
              <a:ext uri="{FF2B5EF4-FFF2-40B4-BE49-F238E27FC236}">
                <a16:creationId xmlns:a16="http://schemas.microsoft.com/office/drawing/2014/main" id="{054252F7-EACA-62C8-357F-B33778DF6C3A}"/>
              </a:ext>
            </a:extLst>
          </p:cNvPr>
          <p:cNvSpPr>
            <a:spLocks noGrp="1"/>
          </p:cNvSpPr>
          <p:nvPr>
            <p:ph sz="quarter" idx="14"/>
          </p:nvPr>
        </p:nvSpPr>
        <p:spPr>
          <a:xfrm>
            <a:off x="250906" y="1844158"/>
            <a:ext cx="4487606" cy="4137189"/>
          </a:xfrm>
        </p:spPr>
        <p:txBody>
          <a:bodyPr vert="horz" lIns="91440" tIns="45720" rIns="91440" bIns="45720" rtlCol="0" anchor="t">
            <a:normAutofit/>
          </a:bodyPr>
          <a:lstStyle/>
          <a:p>
            <a:r>
              <a:rPr lang="en-GB">
                <a:ea typeface="Calibri"/>
                <a:cs typeface="Calibri"/>
              </a:rPr>
              <a:t>A </a:t>
            </a:r>
            <a:r>
              <a:rPr lang="en-GB" b="1" err="1">
                <a:ea typeface="Calibri"/>
                <a:cs typeface="Calibri"/>
              </a:rPr>
              <a:t>tempogram</a:t>
            </a:r>
            <a:r>
              <a:rPr lang="en-GB">
                <a:ea typeface="Calibri"/>
                <a:cs typeface="Calibri"/>
              </a:rPr>
              <a:t> visualizes the </a:t>
            </a:r>
            <a:r>
              <a:rPr lang="en-GB" b="1">
                <a:ea typeface="Calibri"/>
                <a:cs typeface="Calibri"/>
              </a:rPr>
              <a:t>tempo variations of a signal over time</a:t>
            </a:r>
            <a:r>
              <a:rPr lang="en-GB">
                <a:ea typeface="Calibri"/>
                <a:cs typeface="Calibri"/>
              </a:rPr>
              <a:t>, showing the dominant rhythmic patterns and beat fluctuations.</a:t>
            </a:r>
            <a:endParaRPr lang="en-US"/>
          </a:p>
        </p:txBody>
      </p:sp>
      <p:pic>
        <p:nvPicPr>
          <p:cNvPr id="5" name="Picture 4" descr="A purple and green background&#10;&#10;AI-generated content may be incorrect.">
            <a:extLst>
              <a:ext uri="{FF2B5EF4-FFF2-40B4-BE49-F238E27FC236}">
                <a16:creationId xmlns:a16="http://schemas.microsoft.com/office/drawing/2014/main" id="{649E8991-6A3C-8272-0750-B4C74981EB38}"/>
              </a:ext>
            </a:extLst>
          </p:cNvPr>
          <p:cNvPicPr>
            <a:picLocks noChangeAspect="1"/>
          </p:cNvPicPr>
          <p:nvPr/>
        </p:nvPicPr>
        <p:blipFill>
          <a:blip r:embed="rId2"/>
          <a:stretch>
            <a:fillRect/>
          </a:stretch>
        </p:blipFill>
        <p:spPr>
          <a:xfrm>
            <a:off x="5411611" y="1845732"/>
            <a:ext cx="6324600" cy="4154313"/>
          </a:xfrm>
          <a:prstGeom prst="rect">
            <a:avLst/>
          </a:prstGeom>
        </p:spPr>
      </p:pic>
      <p:pic>
        <p:nvPicPr>
          <p:cNvPr id="3" name="Picture 2">
            <a:extLst>
              <a:ext uri="{FF2B5EF4-FFF2-40B4-BE49-F238E27FC236}">
                <a16:creationId xmlns:a16="http://schemas.microsoft.com/office/drawing/2014/main" id="{9F42FB69-8F70-17FE-9282-38C5AB4280BD}"/>
              </a:ext>
            </a:extLst>
          </p:cNvPr>
          <p:cNvPicPr>
            <a:picLocks noChangeAspect="1"/>
          </p:cNvPicPr>
          <p:nvPr/>
        </p:nvPicPr>
        <p:blipFill>
          <a:blip r:embed="rId3"/>
          <a:stretch>
            <a:fillRect/>
          </a:stretch>
        </p:blipFill>
        <p:spPr>
          <a:xfrm>
            <a:off x="-456" y="6509555"/>
            <a:ext cx="12192913" cy="352425"/>
          </a:xfrm>
          <a:prstGeom prst="rect">
            <a:avLst/>
          </a:prstGeom>
        </p:spPr>
      </p:pic>
    </p:spTree>
    <p:extLst>
      <p:ext uri="{BB962C8B-B14F-4D97-AF65-F5344CB8AC3E}">
        <p14:creationId xmlns:p14="http://schemas.microsoft.com/office/powerpoint/2010/main" val="14066788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8B4E6-CF35-30FF-C0E0-357301F37133}"/>
              </a:ext>
            </a:extLst>
          </p:cNvPr>
          <p:cNvSpPr>
            <a:spLocks noGrp="1"/>
          </p:cNvSpPr>
          <p:nvPr>
            <p:ph type="title"/>
          </p:nvPr>
        </p:nvSpPr>
        <p:spPr>
          <a:xfrm>
            <a:off x="408215" y="365760"/>
            <a:ext cx="10945585" cy="1341778"/>
          </a:xfrm>
        </p:spPr>
        <p:txBody>
          <a:bodyPr/>
          <a:lstStyle/>
          <a:p>
            <a:pPr algn="l"/>
            <a:r>
              <a:rPr lang="en-GB" sz="4400" b="1" err="1">
                <a:ea typeface="Calibri Light"/>
                <a:cs typeface="Calibri Light"/>
              </a:rPr>
              <a:t>Chromagram</a:t>
            </a:r>
            <a:endParaRPr lang="en-GB" sz="4400" b="1">
              <a:ea typeface="Calibri Light"/>
              <a:cs typeface="Calibri Light"/>
            </a:endParaRPr>
          </a:p>
        </p:txBody>
      </p:sp>
      <p:sp>
        <p:nvSpPr>
          <p:cNvPr id="3" name="Content Placeholder 2">
            <a:extLst>
              <a:ext uri="{FF2B5EF4-FFF2-40B4-BE49-F238E27FC236}">
                <a16:creationId xmlns:a16="http://schemas.microsoft.com/office/drawing/2014/main" id="{E4B7C282-7309-2A5E-E585-E4193087FCA5}"/>
              </a:ext>
            </a:extLst>
          </p:cNvPr>
          <p:cNvSpPr>
            <a:spLocks noGrp="1"/>
          </p:cNvSpPr>
          <p:nvPr>
            <p:ph sz="quarter" idx="13"/>
          </p:nvPr>
        </p:nvSpPr>
        <p:spPr>
          <a:xfrm>
            <a:off x="8227785" y="3041588"/>
            <a:ext cx="3813759" cy="2568840"/>
          </a:xfrm>
        </p:spPr>
        <p:txBody>
          <a:bodyPr vert="horz" lIns="91440" tIns="45720" rIns="91440" bIns="45720" rtlCol="0" anchor="t">
            <a:normAutofit/>
          </a:bodyPr>
          <a:lstStyle/>
          <a:p>
            <a:pPr marL="285750" indent="-285750">
              <a:buFont typeface="Arial"/>
              <a:buChar char="•"/>
            </a:pPr>
            <a:r>
              <a:rPr lang="en-GB">
                <a:ea typeface="+mn-lt"/>
                <a:cs typeface="+mn-lt"/>
              </a:rPr>
              <a:t>A </a:t>
            </a:r>
            <a:r>
              <a:rPr lang="en-GB" err="1">
                <a:ea typeface="+mn-lt"/>
                <a:cs typeface="+mn-lt"/>
              </a:rPr>
              <a:t>chromagram</a:t>
            </a:r>
            <a:r>
              <a:rPr lang="en-GB">
                <a:ea typeface="+mn-lt"/>
                <a:cs typeface="+mn-lt"/>
              </a:rPr>
              <a:t> shows the energy distribution across musical pitch classes over time, highlighting harmonic and melodic content regardless of octave.</a:t>
            </a:r>
            <a:endParaRPr lang="en-US">
              <a:ea typeface="+mn-lt"/>
              <a:cs typeface="+mn-lt"/>
            </a:endParaRPr>
          </a:p>
        </p:txBody>
      </p:sp>
      <p:pic>
        <p:nvPicPr>
          <p:cNvPr id="5" name="Picture 4" descr="A red and blue squares&#10;&#10;AI-generated content may be incorrect.">
            <a:extLst>
              <a:ext uri="{FF2B5EF4-FFF2-40B4-BE49-F238E27FC236}">
                <a16:creationId xmlns:a16="http://schemas.microsoft.com/office/drawing/2014/main" id="{12431C73-25F5-2CAE-29A0-BD85DFACDCFD}"/>
              </a:ext>
            </a:extLst>
          </p:cNvPr>
          <p:cNvPicPr>
            <a:picLocks noChangeAspect="1"/>
          </p:cNvPicPr>
          <p:nvPr/>
        </p:nvPicPr>
        <p:blipFill>
          <a:blip r:embed="rId2"/>
          <a:stretch>
            <a:fillRect/>
          </a:stretch>
        </p:blipFill>
        <p:spPr>
          <a:xfrm>
            <a:off x="1613" y="2159816"/>
            <a:ext cx="8109454" cy="3241105"/>
          </a:xfrm>
          <a:prstGeom prst="rect">
            <a:avLst/>
          </a:prstGeom>
        </p:spPr>
      </p:pic>
      <p:pic>
        <p:nvPicPr>
          <p:cNvPr id="4" name="Picture 3">
            <a:extLst>
              <a:ext uri="{FF2B5EF4-FFF2-40B4-BE49-F238E27FC236}">
                <a16:creationId xmlns:a16="http://schemas.microsoft.com/office/drawing/2014/main" id="{B94B1642-C1A6-F94F-CFE9-BAA045EE6119}"/>
              </a:ext>
            </a:extLst>
          </p:cNvPr>
          <p:cNvPicPr>
            <a:picLocks noChangeAspect="1"/>
          </p:cNvPicPr>
          <p:nvPr/>
        </p:nvPicPr>
        <p:blipFill>
          <a:blip r:embed="rId3"/>
          <a:stretch>
            <a:fillRect/>
          </a:stretch>
        </p:blipFill>
        <p:spPr>
          <a:xfrm>
            <a:off x="-456" y="6509555"/>
            <a:ext cx="12192912" cy="352425"/>
          </a:xfrm>
          <a:prstGeom prst="rect">
            <a:avLst/>
          </a:prstGeom>
        </p:spPr>
      </p:pic>
    </p:spTree>
    <p:extLst>
      <p:ext uri="{BB962C8B-B14F-4D97-AF65-F5344CB8AC3E}">
        <p14:creationId xmlns:p14="http://schemas.microsoft.com/office/powerpoint/2010/main" val="1878862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46D3E-A4C5-BEC3-1EBB-D06627E8F5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33B8FE-43AB-37AC-80B4-92905A28CB55}"/>
              </a:ext>
            </a:extLst>
          </p:cNvPr>
          <p:cNvSpPr>
            <a:spLocks noGrp="1"/>
          </p:cNvSpPr>
          <p:nvPr>
            <p:ph type="title"/>
          </p:nvPr>
        </p:nvSpPr>
        <p:spPr/>
        <p:txBody>
          <a:bodyPr/>
          <a:lstStyle/>
          <a:p>
            <a:r>
              <a:rPr lang="en-GB">
                <a:ea typeface="Calibri Light"/>
                <a:cs typeface="Calibri Light"/>
              </a:rPr>
              <a:t>Models and Ensemble results using Extracted statistics</a:t>
            </a:r>
          </a:p>
        </p:txBody>
      </p:sp>
      <p:sp>
        <p:nvSpPr>
          <p:cNvPr id="3" name="Content Placeholder 2">
            <a:extLst>
              <a:ext uri="{FF2B5EF4-FFF2-40B4-BE49-F238E27FC236}">
                <a16:creationId xmlns:a16="http://schemas.microsoft.com/office/drawing/2014/main" id="{B6EC3FA2-24E2-52BC-A09C-DE23F28288F8}"/>
              </a:ext>
            </a:extLst>
          </p:cNvPr>
          <p:cNvSpPr>
            <a:spLocks noGrp="1"/>
          </p:cNvSpPr>
          <p:nvPr>
            <p:ph sz="quarter" idx="15"/>
          </p:nvPr>
        </p:nvSpPr>
        <p:spPr>
          <a:xfrm>
            <a:off x="635000" y="1880640"/>
            <a:ext cx="6103880" cy="4075156"/>
          </a:xfrm>
        </p:spPr>
        <p:txBody>
          <a:bodyPr vert="horz" lIns="91440" tIns="45720" rIns="91440" bIns="45720" rtlCol="0" anchor="t">
            <a:noAutofit/>
          </a:bodyPr>
          <a:lstStyle/>
          <a:p>
            <a:pPr marL="285750" indent="-285750">
              <a:buFont typeface="Arial" panose="05000000000000000000" pitchFamily="2" charset="2"/>
              <a:buChar char="•"/>
            </a:pPr>
            <a:r>
              <a:rPr lang="en-GB" sz="2000" b="1">
                <a:ea typeface="+mn-lt"/>
                <a:cs typeface="+mn-lt"/>
              </a:rPr>
              <a:t>Generated a CSV</a:t>
            </a:r>
            <a:r>
              <a:rPr lang="en-GB" sz="2000">
                <a:ea typeface="+mn-lt"/>
                <a:cs typeface="+mn-lt"/>
              </a:rPr>
              <a:t> with extracted features from song segments to evaluate model effectiveness on different data representations.</a:t>
            </a:r>
            <a:endParaRPr lang="en-US" sz="2000">
              <a:ea typeface="+mn-lt"/>
              <a:cs typeface="+mn-lt"/>
            </a:endParaRPr>
          </a:p>
          <a:p>
            <a:pPr marL="285750" indent="-285750">
              <a:buFont typeface="Arial" panose="05000000000000000000" pitchFamily="2" charset="2"/>
              <a:buChar char="•"/>
            </a:pPr>
            <a:r>
              <a:rPr lang="en-GB" sz="2000">
                <a:ea typeface="+mn-lt"/>
                <a:cs typeface="+mn-lt"/>
              </a:rPr>
              <a:t>Used these results to guide integration into the final ensemble with image-based data.</a:t>
            </a:r>
            <a:endParaRPr lang="en-US" sz="2000">
              <a:ea typeface="+mn-lt"/>
              <a:cs typeface="+mn-lt"/>
            </a:endParaRPr>
          </a:p>
          <a:p>
            <a:pPr marL="285750" indent="-285750">
              <a:buFont typeface="Arial" panose="05000000000000000000" pitchFamily="2" charset="2"/>
              <a:buChar char="•"/>
            </a:pPr>
            <a:r>
              <a:rPr lang="en-GB" sz="2000">
                <a:ea typeface="+mn-lt"/>
                <a:cs typeface="+mn-lt"/>
              </a:rPr>
              <a:t>Extracted statistics in the CSV include </a:t>
            </a:r>
            <a:r>
              <a:rPr lang="en-GB" sz="2000" b="1">
                <a:ea typeface="+mn-lt"/>
                <a:cs typeface="+mn-lt"/>
              </a:rPr>
              <a:t>chroma shift means</a:t>
            </a:r>
            <a:r>
              <a:rPr lang="en-GB" sz="2000">
                <a:ea typeface="+mn-lt"/>
                <a:cs typeface="+mn-lt"/>
              </a:rPr>
              <a:t>,</a:t>
            </a:r>
            <a:r>
              <a:rPr lang="en-GB" sz="2000" b="1">
                <a:ea typeface="+mn-lt"/>
                <a:cs typeface="+mn-lt"/>
              </a:rPr>
              <a:t> spectral centroid</a:t>
            </a:r>
            <a:r>
              <a:rPr lang="en-GB" sz="2000">
                <a:ea typeface="+mn-lt"/>
                <a:cs typeface="+mn-lt"/>
              </a:rPr>
              <a:t>, </a:t>
            </a:r>
            <a:r>
              <a:rPr lang="en-GB" sz="2000" b="1">
                <a:ea typeface="+mn-lt"/>
                <a:cs typeface="+mn-lt"/>
              </a:rPr>
              <a:t>bandwidth variation</a:t>
            </a:r>
            <a:r>
              <a:rPr lang="en-GB" sz="2000">
                <a:ea typeface="+mn-lt"/>
                <a:cs typeface="+mn-lt"/>
              </a:rPr>
              <a:t>, </a:t>
            </a:r>
            <a:r>
              <a:rPr lang="en-GB" sz="2000" b="1" err="1">
                <a:ea typeface="+mn-lt"/>
                <a:cs typeface="+mn-lt"/>
              </a:rPr>
              <a:t>rolloff</a:t>
            </a:r>
            <a:r>
              <a:rPr lang="en-GB" sz="2000" b="1">
                <a:ea typeface="+mn-lt"/>
                <a:cs typeface="+mn-lt"/>
              </a:rPr>
              <a:t> mean</a:t>
            </a:r>
            <a:r>
              <a:rPr lang="en-GB" sz="2000">
                <a:ea typeface="+mn-lt"/>
                <a:cs typeface="+mn-lt"/>
              </a:rPr>
              <a:t>, </a:t>
            </a:r>
            <a:r>
              <a:rPr lang="en-GB" sz="2000" b="1">
                <a:ea typeface="+mn-lt"/>
                <a:cs typeface="+mn-lt"/>
              </a:rPr>
              <a:t>harmony mean</a:t>
            </a:r>
            <a:r>
              <a:rPr lang="en-GB" sz="2000">
                <a:ea typeface="+mn-lt"/>
                <a:cs typeface="+mn-lt"/>
              </a:rPr>
              <a:t>, and more.</a:t>
            </a:r>
          </a:p>
        </p:txBody>
      </p:sp>
      <p:pic>
        <p:nvPicPr>
          <p:cNvPr id="6" name="Picture 5">
            <a:extLst>
              <a:ext uri="{FF2B5EF4-FFF2-40B4-BE49-F238E27FC236}">
                <a16:creationId xmlns:a16="http://schemas.microsoft.com/office/drawing/2014/main" id="{67026C52-4AC8-B0DA-F441-DAD06A7DD1C7}"/>
              </a:ext>
            </a:extLst>
          </p:cNvPr>
          <p:cNvPicPr>
            <a:picLocks noChangeAspect="1"/>
          </p:cNvPicPr>
          <p:nvPr/>
        </p:nvPicPr>
        <p:blipFill>
          <a:blip r:embed="rId3"/>
          <a:stretch>
            <a:fillRect/>
          </a:stretch>
        </p:blipFill>
        <p:spPr>
          <a:xfrm>
            <a:off x="7053338" y="2007910"/>
            <a:ext cx="4917381" cy="3362006"/>
          </a:xfrm>
          <a:prstGeom prst="rect">
            <a:avLst/>
          </a:prstGeom>
        </p:spPr>
      </p:pic>
    </p:spTree>
    <p:extLst>
      <p:ext uri="{BB962C8B-B14F-4D97-AF65-F5344CB8AC3E}">
        <p14:creationId xmlns:p14="http://schemas.microsoft.com/office/powerpoint/2010/main" val="2035547259"/>
      </p:ext>
    </p:extLst>
  </p:cSld>
  <p:clrMapOvr>
    <a:masterClrMapping/>
  </p:clrMapOvr>
  <p:extLst>
    <p:ext uri="{6950BFC3-D8DA-4A85-94F7-54DA5524770B}">
      <p188:commentRel xmlns:p188="http://schemas.microsoft.com/office/powerpoint/2018/8/main" r:id="rId2"/>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Neuron system in yellow and light blue">
            <a:extLst>
              <a:ext uri="{FF2B5EF4-FFF2-40B4-BE49-F238E27FC236}">
                <a16:creationId xmlns:a16="http://schemas.microsoft.com/office/drawing/2014/main" id="{F63333A4-E4BB-9B4D-567D-47AEDF82BE06}"/>
              </a:ext>
            </a:extLst>
          </p:cNvPr>
          <p:cNvPicPr>
            <a:picLocks noChangeAspect="1"/>
          </p:cNvPicPr>
          <p:nvPr/>
        </p:nvPicPr>
        <p:blipFill>
          <a:blip r:embed="rId2"/>
          <a:srcRect t="8287" r="-2" b="9190"/>
          <a:stretch/>
        </p:blipFill>
        <p:spPr>
          <a:xfrm>
            <a:off x="20" y="10"/>
            <a:ext cx="12191980" cy="6857990"/>
          </a:xfrm>
          <a:prstGeom prst="rect">
            <a:avLst/>
          </a:prstGeom>
          <a:noFill/>
        </p:spPr>
      </p:pic>
      <p:sp>
        <p:nvSpPr>
          <p:cNvPr id="3" name="Title 2">
            <a:extLst>
              <a:ext uri="{FF2B5EF4-FFF2-40B4-BE49-F238E27FC236}">
                <a16:creationId xmlns:a16="http://schemas.microsoft.com/office/drawing/2014/main" id="{6E40F338-4353-89DE-8859-BB8AE17D0FFB}"/>
              </a:ext>
            </a:extLst>
          </p:cNvPr>
          <p:cNvSpPr>
            <a:spLocks noGrp="1"/>
          </p:cNvSpPr>
          <p:nvPr>
            <p:ph type="ctrTitle"/>
          </p:nvPr>
        </p:nvSpPr>
        <p:spPr>
          <a:xfrm>
            <a:off x="1524000" y="2286000"/>
            <a:ext cx="9144000" cy="2286000"/>
          </a:xfrm>
        </p:spPr>
        <p:txBody>
          <a:bodyPr anchor="ctr">
            <a:normAutofit/>
          </a:bodyPr>
          <a:lstStyle/>
          <a:p>
            <a:r>
              <a:rPr lang="en-GB"/>
              <a:t>How we designed our neural network</a:t>
            </a:r>
          </a:p>
        </p:txBody>
      </p:sp>
    </p:spTree>
    <p:extLst>
      <p:ext uri="{BB962C8B-B14F-4D97-AF65-F5344CB8AC3E}">
        <p14:creationId xmlns:p14="http://schemas.microsoft.com/office/powerpoint/2010/main" val="787223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a:ea typeface="Calibri Light"/>
                <a:cs typeface="Calibri Light"/>
              </a:rPr>
              <a:t>Steps for the project</a:t>
            </a:r>
            <a:endParaRPr lang="en-US"/>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2257063"/>
            <a:ext cx="4894006" cy="3904906"/>
          </a:xfrm>
          <a:noFill/>
        </p:spPr>
        <p:txBody>
          <a:bodyPr vert="horz" lIns="91440" tIns="45720" rIns="91440" bIns="45720" rtlCol="0" anchor="t">
            <a:normAutofit/>
          </a:bodyPr>
          <a:lstStyle/>
          <a:p>
            <a:pPr marL="342900" indent="-342900">
              <a:buAutoNum type="arabicPeriod"/>
            </a:pPr>
            <a:r>
              <a:rPr lang="en-US" sz="2400">
                <a:ea typeface="+mn-lt"/>
                <a:cs typeface="+mn-lt"/>
              </a:rPr>
              <a:t>Test </a:t>
            </a:r>
            <a:r>
              <a:rPr lang="en-US" sz="2400" b="1">
                <a:ea typeface="+mn-lt"/>
                <a:cs typeface="+mn-lt"/>
              </a:rPr>
              <a:t>raw WAV files</a:t>
            </a:r>
            <a:r>
              <a:rPr lang="en-US" sz="2400">
                <a:ea typeface="+mn-lt"/>
                <a:cs typeface="+mn-lt"/>
              </a:rPr>
              <a:t> and extracted CSV statistics.</a:t>
            </a:r>
          </a:p>
          <a:p>
            <a:pPr marL="342900" indent="-342900">
              <a:buAutoNum type="arabicPeriod"/>
            </a:pPr>
            <a:r>
              <a:rPr lang="en-US" sz="2400" b="1">
                <a:ea typeface="+mn-lt"/>
                <a:cs typeface="+mn-lt"/>
              </a:rPr>
              <a:t>Generate various audio feature </a:t>
            </a:r>
            <a:r>
              <a:rPr lang="en-US" sz="2400" b="1" err="1">
                <a:ea typeface="+mn-lt"/>
                <a:cs typeface="+mn-lt"/>
              </a:rPr>
              <a:t>visualisations</a:t>
            </a:r>
            <a:r>
              <a:rPr lang="en-US" sz="2400">
                <a:ea typeface="+mn-lt"/>
                <a:cs typeface="+mn-lt"/>
              </a:rPr>
              <a:t> using </a:t>
            </a:r>
            <a:r>
              <a:rPr lang="en-US" sz="2400" b="1">
                <a:ea typeface="+mn-lt"/>
                <a:cs typeface="+mn-lt"/>
              </a:rPr>
              <a:t>Librosa</a:t>
            </a:r>
            <a:r>
              <a:rPr lang="en-US" sz="2400">
                <a:ea typeface="+mn-lt"/>
                <a:cs typeface="+mn-lt"/>
              </a:rPr>
              <a:t>.</a:t>
            </a:r>
          </a:p>
          <a:p>
            <a:pPr marL="342900" indent="-342900">
              <a:buAutoNum type="arabicPeriod"/>
            </a:pPr>
            <a:r>
              <a:rPr lang="en-US" sz="2400" b="1">
                <a:ea typeface="+mn-lt"/>
                <a:cs typeface="+mn-lt"/>
              </a:rPr>
              <a:t>Train CNNs</a:t>
            </a:r>
            <a:r>
              <a:rPr lang="en-US" sz="2400">
                <a:ea typeface="+mn-lt"/>
                <a:cs typeface="+mn-lt"/>
              </a:rPr>
              <a:t> on visual representations to assess effectiveness.</a:t>
            </a:r>
          </a:p>
          <a:p>
            <a:pPr marL="342900" indent="-342900">
              <a:buAutoNum type="arabicPeriod"/>
            </a:pPr>
            <a:r>
              <a:rPr lang="en-US" sz="2400" b="1">
                <a:ea typeface="+mn-lt"/>
                <a:cs typeface="+mn-lt"/>
              </a:rPr>
              <a:t>Build an ensemble</a:t>
            </a:r>
            <a:r>
              <a:rPr lang="en-US" sz="2400">
                <a:ea typeface="+mn-lt"/>
                <a:cs typeface="+mn-lt"/>
              </a:rPr>
              <a:t> combining top CNNs and CSV features</a:t>
            </a:r>
            <a:endParaRPr lang="en-US" sz="2400">
              <a:ea typeface="Calibri"/>
              <a:cs typeface="Calibri"/>
            </a:endParaRPr>
          </a:p>
        </p:txBody>
      </p:sp>
      <p:pic>
        <p:nvPicPr>
          <p:cNvPr id="10" name="Picture 9" descr="A purple and black background&#10;&#10;AI-generated content may be incorrect.">
            <a:extLst>
              <a:ext uri="{FF2B5EF4-FFF2-40B4-BE49-F238E27FC236}">
                <a16:creationId xmlns:a16="http://schemas.microsoft.com/office/drawing/2014/main" id="{D3D0FAB8-8293-EEF4-1907-AB38BC333B01}"/>
              </a:ext>
            </a:extLst>
          </p:cNvPr>
          <p:cNvPicPr>
            <a:picLocks noChangeAspect="1"/>
          </p:cNvPicPr>
          <p:nvPr/>
        </p:nvPicPr>
        <p:blipFill>
          <a:blip r:embed="rId3"/>
          <a:stretch>
            <a:fillRect/>
          </a:stretch>
        </p:blipFill>
        <p:spPr>
          <a:xfrm>
            <a:off x="8761589" y="0"/>
            <a:ext cx="3429000" cy="6858000"/>
          </a:xfrm>
          <a:prstGeom prst="rect">
            <a:avLst/>
          </a:prstGeom>
        </p:spPr>
      </p:pic>
    </p:spTree>
    <p:extLst>
      <p:ext uri="{BB962C8B-B14F-4D97-AF65-F5344CB8AC3E}">
        <p14:creationId xmlns:p14="http://schemas.microsoft.com/office/powerpoint/2010/main" val="16495977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6EC18-16C0-E83C-429E-9B7486C7F56C}"/>
              </a:ext>
            </a:extLst>
          </p:cNvPr>
          <p:cNvSpPr>
            <a:spLocks noGrp="1"/>
          </p:cNvSpPr>
          <p:nvPr>
            <p:ph type="title"/>
          </p:nvPr>
        </p:nvSpPr>
        <p:spPr>
          <a:xfrm>
            <a:off x="6562816" y="457200"/>
            <a:ext cx="4837176" cy="1085973"/>
          </a:xfrm>
        </p:spPr>
        <p:txBody>
          <a:bodyPr/>
          <a:lstStyle/>
          <a:p>
            <a:r>
              <a:rPr lang="en-GB">
                <a:ea typeface="Calibri Light"/>
                <a:cs typeface="Calibri Light"/>
              </a:rPr>
              <a:t>Structure of the CNN</a:t>
            </a:r>
            <a:endParaRPr lang="en-GB"/>
          </a:p>
        </p:txBody>
      </p:sp>
      <p:pic>
        <p:nvPicPr>
          <p:cNvPr id="8" name="Content Placeholder 7" descr="A screen shot of a computer program&#10;&#10;AI-generated content may be incorrect.">
            <a:extLst>
              <a:ext uri="{FF2B5EF4-FFF2-40B4-BE49-F238E27FC236}">
                <a16:creationId xmlns:a16="http://schemas.microsoft.com/office/drawing/2014/main" id="{F8CE392A-31DC-27CF-531A-B33C19AF576F}"/>
              </a:ext>
            </a:extLst>
          </p:cNvPr>
          <p:cNvPicPr>
            <a:picLocks noGrp="1" noChangeAspect="1"/>
          </p:cNvPicPr>
          <p:nvPr>
            <p:ph idx="1"/>
          </p:nvPr>
        </p:nvPicPr>
        <p:blipFill>
          <a:blip r:embed="rId3"/>
          <a:stretch>
            <a:fillRect/>
          </a:stretch>
        </p:blipFill>
        <p:spPr>
          <a:xfrm>
            <a:off x="95842" y="454710"/>
            <a:ext cx="6364393" cy="5149002"/>
          </a:xfrm>
        </p:spPr>
      </p:pic>
      <p:sp>
        <p:nvSpPr>
          <p:cNvPr id="9" name="TextBox 8">
            <a:extLst>
              <a:ext uri="{FF2B5EF4-FFF2-40B4-BE49-F238E27FC236}">
                <a16:creationId xmlns:a16="http://schemas.microsoft.com/office/drawing/2014/main" id="{5C56AE9A-A252-F0AF-718E-5ABDF56EF5AB}"/>
              </a:ext>
            </a:extLst>
          </p:cNvPr>
          <p:cNvSpPr txBox="1"/>
          <p:nvPr/>
        </p:nvSpPr>
        <p:spPr>
          <a:xfrm>
            <a:off x="6538076" y="1919541"/>
            <a:ext cx="5339816" cy="41549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2400">
                <a:ea typeface="+mn-lt"/>
                <a:cs typeface="+mn-lt"/>
              </a:rPr>
              <a:t>We </a:t>
            </a:r>
            <a:r>
              <a:rPr lang="en-GB" sz="2400" b="1">
                <a:ea typeface="+mn-lt"/>
                <a:cs typeface="+mn-lt"/>
              </a:rPr>
              <a:t>resized images to 256x256</a:t>
            </a:r>
            <a:r>
              <a:rPr lang="en-GB" sz="2400">
                <a:ea typeface="+mn-lt"/>
                <a:cs typeface="+mn-lt"/>
              </a:rPr>
              <a:t> and used </a:t>
            </a:r>
            <a:r>
              <a:rPr lang="en-GB" sz="2400" b="1">
                <a:ea typeface="+mn-lt"/>
                <a:cs typeface="+mn-lt"/>
              </a:rPr>
              <a:t>four Conv2D layers</a:t>
            </a:r>
            <a:r>
              <a:rPr lang="en-GB" sz="2400">
                <a:ea typeface="+mn-lt"/>
                <a:cs typeface="+mn-lt"/>
              </a:rPr>
              <a:t> with </a:t>
            </a:r>
            <a:r>
              <a:rPr lang="en-GB" sz="2400" b="1" err="1">
                <a:ea typeface="+mn-lt"/>
                <a:cs typeface="+mn-lt"/>
              </a:rPr>
              <a:t>ReLU</a:t>
            </a:r>
            <a:r>
              <a:rPr lang="en-GB" sz="2400" b="1">
                <a:ea typeface="+mn-lt"/>
                <a:cs typeface="+mn-lt"/>
              </a:rPr>
              <a:t> activation</a:t>
            </a:r>
            <a:r>
              <a:rPr lang="en-GB" sz="2400">
                <a:ea typeface="+mn-lt"/>
                <a:cs typeface="+mn-lt"/>
              </a:rPr>
              <a:t>, increasing node count to match input shape.</a:t>
            </a:r>
            <a:endParaRPr lang="en-US" sz="2400">
              <a:ea typeface="+mn-lt"/>
              <a:cs typeface="+mn-lt"/>
            </a:endParaRPr>
          </a:p>
          <a:p>
            <a:pPr marL="285750" indent="-285750">
              <a:buFont typeface="Arial"/>
              <a:buChar char="•"/>
            </a:pPr>
            <a:r>
              <a:rPr lang="en-GB" sz="2400">
                <a:ea typeface="+mn-lt"/>
                <a:cs typeface="+mn-lt"/>
              </a:rPr>
              <a:t>Each Conv2D layer is </a:t>
            </a:r>
            <a:r>
              <a:rPr lang="en-GB" sz="2400" b="1">
                <a:ea typeface="+mn-lt"/>
                <a:cs typeface="+mn-lt"/>
              </a:rPr>
              <a:t>followed by Normalization and MaxPooling2D layers.</a:t>
            </a:r>
            <a:endParaRPr lang="en-US" sz="2400" b="1">
              <a:ea typeface="+mn-lt"/>
              <a:cs typeface="+mn-lt"/>
            </a:endParaRPr>
          </a:p>
          <a:p>
            <a:pPr marL="285750" indent="-285750">
              <a:buFont typeface="Arial"/>
              <a:buChar char="•"/>
            </a:pPr>
            <a:r>
              <a:rPr lang="en-GB" sz="2400">
                <a:ea typeface="+mn-lt"/>
                <a:cs typeface="+mn-lt"/>
              </a:rPr>
              <a:t>We then </a:t>
            </a:r>
            <a:r>
              <a:rPr lang="en-GB" sz="2400" b="1">
                <a:ea typeface="+mn-lt"/>
                <a:cs typeface="+mn-lt"/>
              </a:rPr>
              <a:t>use a Flatten layer</a:t>
            </a:r>
            <a:r>
              <a:rPr lang="en-GB" sz="2400">
                <a:ea typeface="+mn-lt"/>
                <a:cs typeface="+mn-lt"/>
              </a:rPr>
              <a:t> before </a:t>
            </a:r>
            <a:r>
              <a:rPr lang="en-GB" sz="2400" b="1">
                <a:ea typeface="+mn-lt"/>
                <a:cs typeface="+mn-lt"/>
              </a:rPr>
              <a:t>three Dense layers</a:t>
            </a:r>
            <a:r>
              <a:rPr lang="en-GB" sz="2400">
                <a:ea typeface="+mn-lt"/>
                <a:cs typeface="+mn-lt"/>
              </a:rPr>
              <a:t> with </a:t>
            </a:r>
            <a:r>
              <a:rPr lang="en-GB" sz="2400" err="1">
                <a:ea typeface="+mn-lt"/>
                <a:cs typeface="+mn-lt"/>
              </a:rPr>
              <a:t>ReLU</a:t>
            </a:r>
            <a:r>
              <a:rPr lang="en-GB" sz="2400">
                <a:ea typeface="+mn-lt"/>
                <a:cs typeface="+mn-lt"/>
              </a:rPr>
              <a:t> activations, dropout for the first two, and a </a:t>
            </a:r>
            <a:r>
              <a:rPr lang="en-GB" sz="2400" err="1">
                <a:ea typeface="+mn-lt"/>
                <a:cs typeface="+mn-lt"/>
              </a:rPr>
              <a:t>softmax</a:t>
            </a:r>
            <a:r>
              <a:rPr lang="en-GB" sz="2400">
                <a:ea typeface="+mn-lt"/>
                <a:cs typeface="+mn-lt"/>
              </a:rPr>
              <a:t> output layer.</a:t>
            </a:r>
            <a:endParaRPr lang="en-US" sz="2400">
              <a:ea typeface="Calibri"/>
              <a:cs typeface="Calibri"/>
            </a:endParaRPr>
          </a:p>
        </p:txBody>
      </p:sp>
    </p:spTree>
    <p:extLst>
      <p:ext uri="{BB962C8B-B14F-4D97-AF65-F5344CB8AC3E}">
        <p14:creationId xmlns:p14="http://schemas.microsoft.com/office/powerpoint/2010/main" val="3956026718"/>
      </p:ext>
    </p:extLst>
  </p:cSld>
  <p:clrMapOvr>
    <a:masterClrMapping/>
  </p:clrMapOvr>
  <p:extLst>
    <p:ext uri="{6950BFC3-D8DA-4A85-94F7-54DA5524770B}">
      <p188:commentRel xmlns:p188="http://schemas.microsoft.com/office/powerpoint/2018/8/main" r:id="rId2"/>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13CE0-C76F-EC05-1E31-52B05FA0901E}"/>
              </a:ext>
            </a:extLst>
          </p:cNvPr>
          <p:cNvSpPr>
            <a:spLocks noGrp="1"/>
          </p:cNvSpPr>
          <p:nvPr>
            <p:ph type="title"/>
          </p:nvPr>
        </p:nvSpPr>
        <p:spPr>
          <a:xfrm>
            <a:off x="2058549" y="1151466"/>
            <a:ext cx="7975487" cy="644370"/>
          </a:xfrm>
        </p:spPr>
        <p:txBody>
          <a:bodyPr/>
          <a:lstStyle/>
          <a:p>
            <a:r>
              <a:rPr lang="en-GB">
                <a:ea typeface="Calibri Light"/>
                <a:cs typeface="Calibri Light"/>
              </a:rPr>
              <a:t>Topping off the CNN</a:t>
            </a:r>
          </a:p>
        </p:txBody>
      </p:sp>
      <p:pic>
        <p:nvPicPr>
          <p:cNvPr id="5" name="Content Placeholder 4" descr="A black background with colorful text&#10;&#10;AI-generated content may be incorrect.">
            <a:extLst>
              <a:ext uri="{FF2B5EF4-FFF2-40B4-BE49-F238E27FC236}">
                <a16:creationId xmlns:a16="http://schemas.microsoft.com/office/drawing/2014/main" id="{C22A4FDA-631B-7240-7B7A-D0DB15601B74}"/>
              </a:ext>
            </a:extLst>
          </p:cNvPr>
          <p:cNvPicPr>
            <a:picLocks noGrp="1" noChangeAspect="1"/>
          </p:cNvPicPr>
          <p:nvPr>
            <p:ph idx="1"/>
          </p:nvPr>
        </p:nvPicPr>
        <p:blipFill>
          <a:blip r:embed="rId2"/>
          <a:stretch>
            <a:fillRect/>
          </a:stretch>
        </p:blipFill>
        <p:spPr>
          <a:xfrm>
            <a:off x="449885" y="4770908"/>
            <a:ext cx="11288773" cy="1300595"/>
          </a:xfrm>
        </p:spPr>
      </p:pic>
      <p:sp>
        <p:nvSpPr>
          <p:cNvPr id="6" name="TextBox 5">
            <a:extLst>
              <a:ext uri="{FF2B5EF4-FFF2-40B4-BE49-F238E27FC236}">
                <a16:creationId xmlns:a16="http://schemas.microsoft.com/office/drawing/2014/main" id="{2A843BC2-6B16-FAF8-ED80-FEDDA3AC98FB}"/>
              </a:ext>
            </a:extLst>
          </p:cNvPr>
          <p:cNvSpPr txBox="1"/>
          <p:nvPr/>
        </p:nvSpPr>
        <p:spPr>
          <a:xfrm>
            <a:off x="869244" y="3070578"/>
            <a:ext cx="1012613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ea typeface="Calibri"/>
                <a:cs typeface="Calibri"/>
              </a:rPr>
              <a:t>We compile the CNN with Adam optimiser (along with a learning rate of 0.001) and introduce a </a:t>
            </a:r>
            <a:r>
              <a:rPr lang="en-GB" err="1">
                <a:ea typeface="Calibri"/>
                <a:cs typeface="Calibri"/>
              </a:rPr>
              <a:t>ReduceLR</a:t>
            </a:r>
            <a:r>
              <a:rPr lang="en-GB">
                <a:ea typeface="Calibri"/>
                <a:cs typeface="Calibri"/>
              </a:rPr>
              <a:t> in the case that the CNN suddenly stops learning, before finally fitting the model</a:t>
            </a:r>
          </a:p>
        </p:txBody>
      </p:sp>
    </p:spTree>
    <p:extLst>
      <p:ext uri="{BB962C8B-B14F-4D97-AF65-F5344CB8AC3E}">
        <p14:creationId xmlns:p14="http://schemas.microsoft.com/office/powerpoint/2010/main" val="3586567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a:t>Results from the data</a:t>
            </a:r>
            <a:endParaRPr lang="en-US">
              <a:ea typeface="Calibri Light"/>
              <a:cs typeface="Calibri Light"/>
            </a:endParaRPr>
          </a:p>
        </p:txBody>
      </p:sp>
    </p:spTree>
    <p:extLst>
      <p:ext uri="{BB962C8B-B14F-4D97-AF65-F5344CB8AC3E}">
        <p14:creationId xmlns:p14="http://schemas.microsoft.com/office/powerpoint/2010/main" val="4678692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p:spPr>
        <p:txBody>
          <a:bodyPr anchor="ctr">
            <a:normAutofit/>
          </a:bodyPr>
          <a:lstStyle/>
          <a:p>
            <a:r>
              <a:rPr lang="en-US"/>
              <a:t>All 10 Genres (10%) – 3 seconds</a:t>
            </a:r>
          </a:p>
        </p:txBody>
      </p:sp>
      <p:sp>
        <p:nvSpPr>
          <p:cNvPr id="15" name="Content Placeholder 2">
            <a:extLst>
              <a:ext uri="{FF2B5EF4-FFF2-40B4-BE49-F238E27FC236}">
                <a16:creationId xmlns:a16="http://schemas.microsoft.com/office/drawing/2014/main" id="{88303ABB-41A9-696F-1F51-E4ACC59EA472}"/>
              </a:ext>
            </a:extLst>
          </p:cNvPr>
          <p:cNvSpPr>
            <a:spLocks noGrp="1"/>
          </p:cNvSpPr>
          <p:nvPr>
            <p:ph sz="quarter" idx="15"/>
          </p:nvPr>
        </p:nvSpPr>
        <p:spPr>
          <a:xfrm>
            <a:off x="896074" y="2106591"/>
            <a:ext cx="2067045" cy="3633787"/>
          </a:xfrm>
        </p:spPr>
        <p:txBody>
          <a:bodyPr vert="horz" lIns="91440" tIns="45720" rIns="91440" bIns="45720" rtlCol="0" anchor="t">
            <a:normAutofit/>
          </a:bodyPr>
          <a:lstStyle/>
          <a:p>
            <a:pPr marL="285750" indent="-285750">
              <a:buFont typeface="Arial" panose="05000000000000000000" pitchFamily="2" charset="2"/>
              <a:buChar char="•"/>
            </a:pPr>
            <a:r>
              <a:rPr lang="en-US">
                <a:ea typeface="Calibri"/>
                <a:cs typeface="Calibri"/>
              </a:rPr>
              <a:t>All spectrograms performed very well</a:t>
            </a:r>
          </a:p>
          <a:p>
            <a:pPr marL="285750" indent="-285750">
              <a:buFont typeface="Arial" panose="05000000000000000000" pitchFamily="2" charset="2"/>
              <a:buChar char="•"/>
            </a:pPr>
            <a:r>
              <a:rPr lang="en-US">
                <a:ea typeface="Calibri"/>
                <a:cs typeface="Calibri"/>
              </a:rPr>
              <a:t>Onset data is harder to know how effective it was</a:t>
            </a:r>
          </a:p>
          <a:p>
            <a:pPr marL="285750" indent="-285750">
              <a:buFont typeface="Arial" panose="05000000000000000000" pitchFamily="2" charset="2"/>
              <a:buChar char="•"/>
            </a:pPr>
            <a:r>
              <a:rPr lang="en-US">
                <a:ea typeface="Calibri"/>
                <a:cs typeface="Calibri"/>
              </a:rPr>
              <a:t>Chromagrams and Tempograms were of no use at all, and had many flaws</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graphicFrame>
        <p:nvGraphicFramePr>
          <p:cNvPr id="10" name="Table 9">
            <a:extLst>
              <a:ext uri="{FF2B5EF4-FFF2-40B4-BE49-F238E27FC236}">
                <a16:creationId xmlns:a16="http://schemas.microsoft.com/office/drawing/2014/main" id="{06A1CC21-93E0-7215-1E7C-4D751C0CF067}"/>
              </a:ext>
            </a:extLst>
          </p:cNvPr>
          <p:cNvGraphicFramePr>
            <a:graphicFrameLocks noGrp="1"/>
          </p:cNvGraphicFramePr>
          <p:nvPr>
            <p:extLst>
              <p:ext uri="{D42A27DB-BD31-4B8C-83A1-F6EECF244321}">
                <p14:modId xmlns:p14="http://schemas.microsoft.com/office/powerpoint/2010/main" val="1023056609"/>
              </p:ext>
            </p:extLst>
          </p:nvPr>
        </p:nvGraphicFramePr>
        <p:xfrm>
          <a:off x="3483980" y="2281756"/>
          <a:ext cx="7869823" cy="3419970"/>
        </p:xfrm>
        <a:graphic>
          <a:graphicData uri="http://schemas.openxmlformats.org/drawingml/2006/table">
            <a:tbl>
              <a:tblPr firstRow="1" bandRow="1">
                <a:tableStyleId>{7E9639D4-E3E2-4D34-9284-5A2195B3D0D7}</a:tableStyleId>
              </a:tblPr>
              <a:tblGrid>
                <a:gridCol w="1437078">
                  <a:extLst>
                    <a:ext uri="{9D8B030D-6E8A-4147-A177-3AD203B41FA5}">
                      <a16:colId xmlns:a16="http://schemas.microsoft.com/office/drawing/2014/main" val="2664839261"/>
                    </a:ext>
                  </a:extLst>
                </a:gridCol>
                <a:gridCol w="762946">
                  <a:extLst>
                    <a:ext uri="{9D8B030D-6E8A-4147-A177-3AD203B41FA5}">
                      <a16:colId xmlns:a16="http://schemas.microsoft.com/office/drawing/2014/main" val="2731157901"/>
                    </a:ext>
                  </a:extLst>
                </a:gridCol>
                <a:gridCol w="1366286">
                  <a:extLst>
                    <a:ext uri="{9D8B030D-6E8A-4147-A177-3AD203B41FA5}">
                      <a16:colId xmlns:a16="http://schemas.microsoft.com/office/drawing/2014/main" val="993031222"/>
                    </a:ext>
                  </a:extLst>
                </a:gridCol>
                <a:gridCol w="576312">
                  <a:extLst>
                    <a:ext uri="{9D8B030D-6E8A-4147-A177-3AD203B41FA5}">
                      <a16:colId xmlns:a16="http://schemas.microsoft.com/office/drawing/2014/main" val="3937095638"/>
                    </a:ext>
                  </a:extLst>
                </a:gridCol>
                <a:gridCol w="526436">
                  <a:extLst>
                    <a:ext uri="{9D8B030D-6E8A-4147-A177-3AD203B41FA5}">
                      <a16:colId xmlns:a16="http://schemas.microsoft.com/office/drawing/2014/main" val="3359942763"/>
                    </a:ext>
                  </a:extLst>
                </a:gridCol>
                <a:gridCol w="1131385">
                  <a:extLst>
                    <a:ext uri="{9D8B030D-6E8A-4147-A177-3AD203B41FA5}">
                      <a16:colId xmlns:a16="http://schemas.microsoft.com/office/drawing/2014/main" val="3716326932"/>
                    </a:ext>
                  </a:extLst>
                </a:gridCol>
                <a:gridCol w="2069380">
                  <a:extLst>
                    <a:ext uri="{9D8B030D-6E8A-4147-A177-3AD203B41FA5}">
                      <a16:colId xmlns:a16="http://schemas.microsoft.com/office/drawing/2014/main" val="2638269861"/>
                    </a:ext>
                  </a:extLst>
                </a:gridCol>
              </a:tblGrid>
              <a:tr h="232070">
                <a:tc>
                  <a:txBody>
                    <a:bodyPr/>
                    <a:lstStyle/>
                    <a:p>
                      <a:pPr algn="l" fontAlgn="b"/>
                      <a:r>
                        <a:rPr lang="en-GB" sz="1200" b="1" i="0" u="none" strike="noStrike">
                          <a:solidFill>
                            <a:srgbClr val="FFFFFF"/>
                          </a:solidFill>
                          <a:effectLst/>
                          <a:latin typeface="Aptos Narrow"/>
                        </a:rPr>
                        <a:t>Model</a:t>
                      </a:r>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Time</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Specific Data Types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Genres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Result</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As a Percentage</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Notes</a:t>
                      </a: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extLst>
                  <a:ext uri="{0D108BD9-81ED-4DB2-BD59-A6C34878D82A}">
                    <a16:rowId xmlns:a16="http://schemas.microsoft.com/office/drawing/2014/main" val="322635628"/>
                  </a:ext>
                </a:extLst>
              </a:tr>
              <a:tr h="232070">
                <a:tc>
                  <a:txBody>
                    <a:bodyPr/>
                    <a:lstStyle/>
                    <a:p>
                      <a:pPr algn="l" fontAlgn="b"/>
                      <a:r>
                        <a:rPr lang="en-GB" sz="1200" b="0" i="0" u="none" strike="noStrike">
                          <a:solidFill>
                            <a:srgbClr val="000000"/>
                          </a:solidFill>
                          <a:effectLst/>
                          <a:latin typeface="Aptos Narrow"/>
                        </a:rPr>
                        <a:t>Spectrogram</a:t>
                      </a:r>
                      <a:endParaRPr lang="en-US" sz="1800"/>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3 seconds</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512</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All 10</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0.726</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72.6</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200" b="0" i="0" u="none" strike="noStrike">
                        <a:solidFill>
                          <a:srgbClr val="000000"/>
                        </a:solidFill>
                        <a:effectLst/>
                        <a:latin typeface="Aptos Narrow"/>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194177267"/>
                  </a:ext>
                </a:extLst>
              </a:tr>
              <a:tr h="232070">
                <a:tc>
                  <a:txBody>
                    <a:bodyPr/>
                    <a:lstStyle/>
                    <a:p>
                      <a:pPr algn="l" fontAlgn="b"/>
                      <a:r>
                        <a:rPr lang="en-GB" sz="1200" b="0" i="0" u="none" strike="noStrike">
                          <a:solidFill>
                            <a:srgbClr val="000000"/>
                          </a:solidFill>
                          <a:effectLst/>
                          <a:latin typeface="Aptos Narrow"/>
                        </a:rPr>
                        <a:t>Mel-Spectrogram</a:t>
                      </a:r>
                      <a:endParaRPr lang="en-US" sz="1800"/>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3 seconds</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512</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All 10</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0.7</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70</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200" b="0" i="0" u="none" strike="noStrike">
                        <a:solidFill>
                          <a:srgbClr val="000000"/>
                        </a:solidFill>
                        <a:effectLst/>
                        <a:latin typeface="Aptos Narrow"/>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522978420"/>
                  </a:ext>
                </a:extLst>
              </a:tr>
              <a:tr h="232070">
                <a:tc>
                  <a:txBody>
                    <a:bodyPr/>
                    <a:lstStyle/>
                    <a:p>
                      <a:pPr algn="l" fontAlgn="b"/>
                      <a:r>
                        <a:rPr lang="en-GB" sz="1200" b="0" i="0" u="none" strike="noStrike">
                          <a:solidFill>
                            <a:srgbClr val="000000"/>
                          </a:solidFill>
                          <a:effectLst/>
                          <a:latin typeface="Aptos Narrow"/>
                        </a:rPr>
                        <a:t>Mel-Spectrogram</a:t>
                      </a:r>
                      <a:endParaRPr lang="en-US" sz="1800"/>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3 seconds</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128</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All 10</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0.652</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65.2</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200" b="0" i="0" u="none" strike="noStrike">
                        <a:solidFill>
                          <a:srgbClr val="000000"/>
                        </a:solidFill>
                        <a:effectLst/>
                        <a:latin typeface="Aptos Narrow"/>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689868124"/>
                  </a:ext>
                </a:extLst>
              </a:tr>
              <a:tr h="232070">
                <a:tc>
                  <a:txBody>
                    <a:bodyPr/>
                    <a:lstStyle/>
                    <a:p>
                      <a:pPr algn="l" fontAlgn="b"/>
                      <a:r>
                        <a:rPr lang="en-GB" sz="1200" b="0" i="0" u="none" strike="noStrike">
                          <a:solidFill>
                            <a:srgbClr val="000000"/>
                          </a:solidFill>
                          <a:effectLst/>
                          <a:latin typeface="Aptos Narrow"/>
                        </a:rPr>
                        <a:t>Spectrogram</a:t>
                      </a:r>
                      <a:endParaRPr lang="en-US" sz="1800"/>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3 seconds</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256</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All 10</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0.649</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64.9</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200" b="0" i="0" u="none" strike="noStrike">
                        <a:solidFill>
                          <a:srgbClr val="000000"/>
                        </a:solidFill>
                        <a:effectLst/>
                        <a:latin typeface="Aptos Narrow"/>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655063702"/>
                  </a:ext>
                </a:extLst>
              </a:tr>
              <a:tr h="232070">
                <a:tc>
                  <a:txBody>
                    <a:bodyPr/>
                    <a:lstStyle/>
                    <a:p>
                      <a:pPr algn="l" fontAlgn="b"/>
                      <a:r>
                        <a:rPr lang="en-GB" sz="1200" b="0" i="0" u="none" strike="noStrike">
                          <a:solidFill>
                            <a:srgbClr val="000000"/>
                          </a:solidFill>
                          <a:effectLst/>
                          <a:latin typeface="Aptos Narrow"/>
                        </a:rPr>
                        <a:t>Mel-Spectrogram</a:t>
                      </a:r>
                      <a:endParaRPr lang="en-US" sz="1800"/>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3 seconds</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32</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200" b="0" i="0" u="none" strike="noStrike">
                          <a:solidFill>
                            <a:srgbClr val="000000"/>
                          </a:solidFill>
                          <a:effectLst/>
                          <a:latin typeface="Aptos Narrow"/>
                        </a:rPr>
                        <a:t>All 10</a:t>
                      </a:r>
                      <a:endParaRPr lang="en-US" sz="1800"/>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0.629</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200" b="0" i="0" u="none" strike="noStrike">
                          <a:solidFill>
                            <a:srgbClr val="000000"/>
                          </a:solidFill>
                          <a:effectLst/>
                          <a:latin typeface="Aptos Narrow"/>
                        </a:rPr>
                        <a:t>62.9</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200" b="0" i="0" u="none" strike="noStrike">
                        <a:solidFill>
                          <a:srgbClr val="000000"/>
                        </a:solidFill>
                        <a:effectLst/>
                        <a:latin typeface="Aptos Narrow"/>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2126858"/>
                  </a:ext>
                </a:extLst>
              </a:tr>
              <a:tr h="232070">
                <a:tc>
                  <a:txBody>
                    <a:bodyPr/>
                    <a:lstStyle/>
                    <a:p>
                      <a:pPr algn="l" fontAlgn="b"/>
                      <a:r>
                        <a:rPr lang="en-GB" sz="1200" b="0" i="0" u="none" strike="noStrike">
                          <a:solidFill>
                            <a:srgbClr val="000000"/>
                          </a:solidFill>
                          <a:effectLst/>
                          <a:latin typeface="Aptos Narrow"/>
                        </a:rPr>
                        <a:t>Onset Heatmap Clips</a:t>
                      </a:r>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3 seconds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N/A</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All 10</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0.343</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34.3</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200" b="0" i="0" u="none" strike="noStrike">
                        <a:solidFill>
                          <a:srgbClr val="000000"/>
                        </a:solidFill>
                        <a:effectLst/>
                        <a:latin typeface="Aptos Narrow" panose="020B0004020202020204" pitchFamily="34" charset="0"/>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375197980"/>
                  </a:ext>
                </a:extLst>
              </a:tr>
              <a:tr h="232070">
                <a:tc>
                  <a:txBody>
                    <a:bodyPr/>
                    <a:lstStyle/>
                    <a:p>
                      <a:pPr algn="l" fontAlgn="b"/>
                      <a:r>
                        <a:rPr lang="en-GB" sz="1200" b="0" i="0" u="none" strike="noStrike" err="1">
                          <a:solidFill>
                            <a:srgbClr val="000000"/>
                          </a:solidFill>
                          <a:effectLst/>
                          <a:latin typeface="Aptos Narrow"/>
                        </a:rPr>
                        <a:t>Tempogram</a:t>
                      </a:r>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3 seconds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N/A</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All 10</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0.335</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33.5</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200" b="0" i="0" u="none" strike="noStrike">
                        <a:solidFill>
                          <a:srgbClr val="000000"/>
                        </a:solidFill>
                        <a:effectLst/>
                        <a:latin typeface="Aptos Narrow" panose="020B0004020202020204" pitchFamily="34" charset="0"/>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69143663"/>
                  </a:ext>
                </a:extLst>
              </a:tr>
              <a:tr h="232070">
                <a:tc>
                  <a:txBody>
                    <a:bodyPr/>
                    <a:lstStyle/>
                    <a:p>
                      <a:pPr algn="l" fontAlgn="b"/>
                      <a:r>
                        <a:rPr lang="en-GB" sz="1200" b="0" i="0" u="none" strike="noStrike" err="1">
                          <a:solidFill>
                            <a:srgbClr val="000000"/>
                          </a:solidFill>
                          <a:effectLst/>
                          <a:latin typeface="Aptos Narrow"/>
                        </a:rPr>
                        <a:t>Chromagram</a:t>
                      </a:r>
                      <a:r>
                        <a:rPr lang="en-GB" sz="1200" b="0" i="0" u="none" strike="noStrike">
                          <a:solidFill>
                            <a:srgbClr val="000000"/>
                          </a:solidFill>
                          <a:effectLst/>
                          <a:latin typeface="Aptos Narrow"/>
                        </a:rPr>
                        <a:t> (old)</a:t>
                      </a:r>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3 seconds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N/A</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All 10</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0.31</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31</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200" b="0" i="0" u="none" strike="noStrike">
                        <a:solidFill>
                          <a:srgbClr val="000000"/>
                        </a:solidFill>
                        <a:effectLst/>
                        <a:latin typeface="Aptos Narrow" panose="020B0004020202020204" pitchFamily="34" charset="0"/>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2332211974"/>
                  </a:ext>
                </a:extLst>
              </a:tr>
              <a:tr h="232070">
                <a:tc>
                  <a:txBody>
                    <a:bodyPr/>
                    <a:lstStyle/>
                    <a:p>
                      <a:pPr algn="l" fontAlgn="b"/>
                      <a:r>
                        <a:rPr lang="en-GB" sz="1200" b="0" i="0" u="none" strike="noStrike">
                          <a:solidFill>
                            <a:srgbClr val="000000"/>
                          </a:solidFill>
                          <a:effectLst/>
                          <a:latin typeface="Aptos Narrow"/>
                        </a:rPr>
                        <a:t>Onset Images</a:t>
                      </a:r>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3 seconds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N/A</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All 10</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0.31</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31</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200" b="0" i="0" u="none" strike="noStrike">
                        <a:solidFill>
                          <a:srgbClr val="000000"/>
                        </a:solidFill>
                        <a:effectLst/>
                        <a:latin typeface="Aptos Narrow" panose="020B0004020202020204" pitchFamily="34" charset="0"/>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3006416400"/>
                  </a:ext>
                </a:extLst>
              </a:tr>
              <a:tr h="417416">
                <a:tc>
                  <a:txBody>
                    <a:bodyPr/>
                    <a:lstStyle/>
                    <a:p>
                      <a:pPr algn="l" fontAlgn="b"/>
                      <a:r>
                        <a:rPr lang="en-GB" sz="1200" b="0" i="0" u="none" strike="noStrike">
                          <a:solidFill>
                            <a:srgbClr val="000000"/>
                          </a:solidFill>
                          <a:effectLst/>
                          <a:latin typeface="Aptos Narrow"/>
                        </a:rPr>
                        <a:t>Onset Heatmap Clips (old)</a:t>
                      </a:r>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 seconds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N/A</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All 10</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0.222</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22.2</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panose="020B0004020202020204" pitchFamily="34" charset="0"/>
                      </a:endParaRP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729128491"/>
                  </a:ext>
                </a:extLst>
              </a:tr>
              <a:tr h="232070">
                <a:tc>
                  <a:txBody>
                    <a:bodyPr/>
                    <a:lstStyle/>
                    <a:p>
                      <a:pPr algn="l" fontAlgn="b"/>
                      <a:r>
                        <a:rPr lang="en-GB" sz="1200" b="0" i="0" u="none" strike="noStrike">
                          <a:solidFill>
                            <a:srgbClr val="000000"/>
                          </a:solidFill>
                          <a:effectLst/>
                          <a:latin typeface="Aptos Narrow"/>
                        </a:rPr>
                        <a:t>Onset Images (old)</a:t>
                      </a:r>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 seconds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N/A</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All 10</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0.192</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19.2</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Guessed almost all were reggae</a:t>
                      </a: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467722154"/>
                  </a:ext>
                </a:extLst>
              </a:tr>
              <a:tr h="232070">
                <a:tc>
                  <a:txBody>
                    <a:bodyPr/>
                    <a:lstStyle/>
                    <a:p>
                      <a:pPr algn="l" fontAlgn="b"/>
                      <a:r>
                        <a:rPr lang="en-GB" sz="1200" b="0" i="0" u="none" strike="noStrike" err="1">
                          <a:solidFill>
                            <a:srgbClr val="000000"/>
                          </a:solidFill>
                          <a:effectLst/>
                          <a:latin typeface="Aptos Narrow"/>
                        </a:rPr>
                        <a:t>Tempogram</a:t>
                      </a:r>
                      <a:r>
                        <a:rPr lang="en-GB" sz="1200" b="0" i="0" u="none" strike="noStrike">
                          <a:solidFill>
                            <a:srgbClr val="000000"/>
                          </a:solidFill>
                          <a:effectLst/>
                          <a:latin typeface="Aptos Narrow"/>
                        </a:rPr>
                        <a:t> (old)</a:t>
                      </a:r>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 seconds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N/A</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All 10</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0.17</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17</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Guessed almost all were jazz</a:t>
                      </a: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202106369"/>
                  </a:ext>
                </a:extLst>
              </a:tr>
              <a:tr h="217714">
                <a:tc>
                  <a:txBody>
                    <a:bodyPr/>
                    <a:lstStyle/>
                    <a:p>
                      <a:pPr algn="l" fontAlgn="b"/>
                      <a:r>
                        <a:rPr lang="en-GB" sz="1200" b="0" i="0" u="none" strike="noStrike" err="1">
                          <a:solidFill>
                            <a:srgbClr val="000000"/>
                          </a:solidFill>
                          <a:effectLst/>
                          <a:latin typeface="Aptos Narrow"/>
                        </a:rPr>
                        <a:t>Chromagram</a:t>
                      </a:r>
                    </a:p>
                  </a:txBody>
                  <a:tcPr marL="9653" marR="9653" marT="965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 seconds</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lvl="0" algn="r">
                        <a:buNone/>
                      </a:pPr>
                      <a:r>
                        <a:rPr lang="en-GB" sz="1200" b="0" i="0" u="none" strike="noStrike">
                          <a:solidFill>
                            <a:srgbClr val="000000"/>
                          </a:solidFill>
                          <a:effectLst/>
                          <a:latin typeface="Aptos Narrow"/>
                        </a:rPr>
                        <a:t>N/A</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All 10</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0.065</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6.5</a:t>
                      </a:r>
                    </a:p>
                  </a:txBody>
                  <a:tcPr marL="9653" marR="9653" marT="965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Guessed all were classical</a:t>
                      </a:r>
                    </a:p>
                  </a:txBody>
                  <a:tcPr marL="9653" marR="9653" marT="965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4062782944"/>
                  </a:ext>
                </a:extLst>
              </a:tr>
            </a:tbl>
          </a:graphicData>
        </a:graphic>
      </p:graphicFrame>
    </p:spTree>
    <p:extLst>
      <p:ext uri="{BB962C8B-B14F-4D97-AF65-F5344CB8AC3E}">
        <p14:creationId xmlns:p14="http://schemas.microsoft.com/office/powerpoint/2010/main" val="7296091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D471F-CEAF-4551-4F48-BD359DA4C1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5797F9-C73B-17E6-48F9-DA3DEE23C98F}"/>
              </a:ext>
            </a:extLst>
          </p:cNvPr>
          <p:cNvSpPr>
            <a:spLocks noGrp="1"/>
          </p:cNvSpPr>
          <p:nvPr>
            <p:ph type="title"/>
          </p:nvPr>
        </p:nvSpPr>
        <p:spPr>
          <a:xfrm>
            <a:off x="838200" y="365760"/>
            <a:ext cx="10515600" cy="1325880"/>
          </a:xfrm>
        </p:spPr>
        <p:txBody>
          <a:bodyPr anchor="ctr">
            <a:normAutofit/>
          </a:bodyPr>
          <a:lstStyle/>
          <a:p>
            <a:r>
              <a:rPr lang="en-US"/>
              <a:t>All 10 Genres (10%) – 30-seconds</a:t>
            </a:r>
          </a:p>
        </p:txBody>
      </p:sp>
      <p:sp>
        <p:nvSpPr>
          <p:cNvPr id="12" name="Content Placeholder 3">
            <a:extLst>
              <a:ext uri="{FF2B5EF4-FFF2-40B4-BE49-F238E27FC236}">
                <a16:creationId xmlns:a16="http://schemas.microsoft.com/office/drawing/2014/main" id="{19960CFC-0AF6-EDA3-BD10-838412FA30CC}"/>
              </a:ext>
            </a:extLst>
          </p:cNvPr>
          <p:cNvSpPr>
            <a:spLocks noGrp="1"/>
          </p:cNvSpPr>
          <p:nvPr>
            <p:ph sz="quarter" idx="14"/>
          </p:nvPr>
        </p:nvSpPr>
        <p:spPr>
          <a:xfrm>
            <a:off x="7700766" y="2024780"/>
            <a:ext cx="3653035" cy="4137189"/>
          </a:xfrm>
        </p:spPr>
        <p:txBody>
          <a:bodyPr vert="horz" lIns="91440" tIns="45720" rIns="91440" bIns="45720" rtlCol="0" anchor="t">
            <a:normAutofit/>
          </a:bodyPr>
          <a:lstStyle/>
          <a:p>
            <a:pPr marL="285750" indent="-285750">
              <a:buFont typeface="Arial" panose="05000000000000000000" pitchFamily="2" charset="2"/>
              <a:buChar char="•"/>
            </a:pPr>
            <a:r>
              <a:rPr lang="en-US">
                <a:ea typeface="Calibri"/>
                <a:cs typeface="Calibri"/>
              </a:rPr>
              <a:t>Spectrograms were least effective in this one, but still effective</a:t>
            </a:r>
          </a:p>
          <a:p>
            <a:pPr marL="285750" indent="-285750">
              <a:buFont typeface="Arial" panose="05000000000000000000" pitchFamily="2" charset="2"/>
              <a:buChar char="•"/>
            </a:pPr>
            <a:r>
              <a:rPr lang="en-US">
                <a:ea typeface="Calibri"/>
                <a:cs typeface="Calibri"/>
              </a:rPr>
              <a:t>Others were very ineffective</a:t>
            </a:r>
          </a:p>
        </p:txBody>
      </p:sp>
      <p:sp>
        <p:nvSpPr>
          <p:cNvPr id="5" name="Rectangle 4">
            <a:extLst>
              <a:ext uri="{FF2B5EF4-FFF2-40B4-BE49-F238E27FC236}">
                <a16:creationId xmlns:a16="http://schemas.microsoft.com/office/drawing/2014/main" id="{F799DB14-E6CA-4946-E224-BC45143FC360}"/>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graphicFrame>
        <p:nvGraphicFramePr>
          <p:cNvPr id="7" name="Table 6">
            <a:extLst>
              <a:ext uri="{FF2B5EF4-FFF2-40B4-BE49-F238E27FC236}">
                <a16:creationId xmlns:a16="http://schemas.microsoft.com/office/drawing/2014/main" id="{ADBCCAAF-E9B1-30ED-DE16-353984116952}"/>
              </a:ext>
            </a:extLst>
          </p:cNvPr>
          <p:cNvGraphicFramePr>
            <a:graphicFrameLocks noGrp="1"/>
          </p:cNvGraphicFramePr>
          <p:nvPr>
            <p:extLst>
              <p:ext uri="{D42A27DB-BD31-4B8C-83A1-F6EECF244321}">
                <p14:modId xmlns:p14="http://schemas.microsoft.com/office/powerpoint/2010/main" val="558716826"/>
              </p:ext>
            </p:extLst>
          </p:nvPr>
        </p:nvGraphicFramePr>
        <p:xfrm>
          <a:off x="112888" y="2026355"/>
          <a:ext cx="7252667" cy="2274290"/>
        </p:xfrm>
        <a:graphic>
          <a:graphicData uri="http://schemas.openxmlformats.org/drawingml/2006/table">
            <a:tbl>
              <a:tblPr firstRow="1" bandRow="1">
                <a:tableStyleId>{7E9639D4-E3E2-4D34-9284-5A2195B3D0D7}</a:tableStyleId>
              </a:tblPr>
              <a:tblGrid>
                <a:gridCol w="1244208">
                  <a:extLst>
                    <a:ext uri="{9D8B030D-6E8A-4147-A177-3AD203B41FA5}">
                      <a16:colId xmlns:a16="http://schemas.microsoft.com/office/drawing/2014/main" val="937624032"/>
                    </a:ext>
                  </a:extLst>
                </a:gridCol>
                <a:gridCol w="787152">
                  <a:extLst>
                    <a:ext uri="{9D8B030D-6E8A-4147-A177-3AD203B41FA5}">
                      <a16:colId xmlns:a16="http://schemas.microsoft.com/office/drawing/2014/main" val="431741565"/>
                    </a:ext>
                  </a:extLst>
                </a:gridCol>
                <a:gridCol w="1245317">
                  <a:extLst>
                    <a:ext uri="{9D8B030D-6E8A-4147-A177-3AD203B41FA5}">
                      <a16:colId xmlns:a16="http://schemas.microsoft.com/office/drawing/2014/main" val="2566741412"/>
                    </a:ext>
                  </a:extLst>
                </a:gridCol>
                <a:gridCol w="676644">
                  <a:extLst>
                    <a:ext uri="{9D8B030D-6E8A-4147-A177-3AD203B41FA5}">
                      <a16:colId xmlns:a16="http://schemas.microsoft.com/office/drawing/2014/main" val="3883613375"/>
                    </a:ext>
                  </a:extLst>
                </a:gridCol>
                <a:gridCol w="618082">
                  <a:extLst>
                    <a:ext uri="{9D8B030D-6E8A-4147-A177-3AD203B41FA5}">
                      <a16:colId xmlns:a16="http://schemas.microsoft.com/office/drawing/2014/main" val="2239458313"/>
                    </a:ext>
                  </a:extLst>
                </a:gridCol>
                <a:gridCol w="990220">
                  <a:extLst>
                    <a:ext uri="{9D8B030D-6E8A-4147-A177-3AD203B41FA5}">
                      <a16:colId xmlns:a16="http://schemas.microsoft.com/office/drawing/2014/main" val="1273353980"/>
                    </a:ext>
                  </a:extLst>
                </a:gridCol>
                <a:gridCol w="1691044">
                  <a:extLst>
                    <a:ext uri="{9D8B030D-6E8A-4147-A177-3AD203B41FA5}">
                      <a16:colId xmlns:a16="http://schemas.microsoft.com/office/drawing/2014/main" val="2056079664"/>
                    </a:ext>
                  </a:extLst>
                </a:gridCol>
              </a:tblGrid>
              <a:tr h="163285">
                <a:tc>
                  <a:txBody>
                    <a:bodyPr/>
                    <a:lstStyle/>
                    <a:p>
                      <a:pPr algn="l" fontAlgn="b"/>
                      <a:r>
                        <a:rPr lang="en-GB" sz="1200" b="1" i="0" u="none" strike="noStrike">
                          <a:solidFill>
                            <a:srgbClr val="FFFFFF"/>
                          </a:solidFill>
                          <a:effectLst/>
                          <a:latin typeface="Aptos Narrow"/>
                        </a:rPr>
                        <a:t>Model</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Time</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Specific Data Types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Genres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Result</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As a Percentage</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Notes</a:t>
                      </a: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extLst>
                  <a:ext uri="{0D108BD9-81ED-4DB2-BD59-A6C34878D82A}">
                    <a16:rowId xmlns:a16="http://schemas.microsoft.com/office/drawing/2014/main" val="2440725796"/>
                  </a:ext>
                </a:extLst>
              </a:tr>
              <a:tr h="163285">
                <a:tc>
                  <a:txBody>
                    <a:bodyPr/>
                    <a:lstStyle/>
                    <a:p>
                      <a:pPr algn="l" fontAlgn="b"/>
                      <a:r>
                        <a:rPr lang="en-GB" sz="1200" b="0" i="0" u="none" strike="noStrike">
                          <a:solidFill>
                            <a:srgbClr val="000000"/>
                          </a:solidFill>
                          <a:effectLst/>
                          <a:latin typeface="Aptos Narrow"/>
                        </a:rPr>
                        <a:t>Mel-Spectrogram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128</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All 10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0.465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46.5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200" b="0" i="0" u="none" strike="noStrike">
                        <a:solidFill>
                          <a:srgbClr val="000000"/>
                        </a:solidFill>
                        <a:effectLst/>
                        <a:latin typeface="Aptos Narrow"/>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3522604222"/>
                  </a:ext>
                </a:extLst>
              </a:tr>
              <a:tr h="163285">
                <a:tc>
                  <a:txBody>
                    <a:bodyPr/>
                    <a:lstStyle/>
                    <a:p>
                      <a:pPr algn="l" fontAlgn="b"/>
                      <a:r>
                        <a:rPr lang="en-GB" sz="1200" b="0" i="0" u="none" strike="noStrike">
                          <a:solidFill>
                            <a:srgbClr val="000000"/>
                          </a:solidFill>
                          <a:effectLst/>
                          <a:latin typeface="Aptos Narrow"/>
                        </a:rPr>
                        <a:t>Mel-Spectrogram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512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All 10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0.46</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46</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200" b="0" i="0" u="none" strike="noStrike">
                        <a:solidFill>
                          <a:srgbClr val="000000"/>
                        </a:solidFill>
                        <a:effectLst/>
                        <a:latin typeface="Aptos Narrow"/>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3505771406"/>
                  </a:ext>
                </a:extLst>
              </a:tr>
              <a:tr h="163285">
                <a:tc>
                  <a:txBody>
                    <a:bodyPr/>
                    <a:lstStyle/>
                    <a:p>
                      <a:pPr algn="l" fontAlgn="b"/>
                      <a:r>
                        <a:rPr lang="en-GB" sz="1200" b="0" i="0" u="none" strike="noStrike">
                          <a:solidFill>
                            <a:srgbClr val="000000"/>
                          </a:solidFill>
                          <a:effectLst/>
                          <a:latin typeface="Aptos Narrow"/>
                        </a:rPr>
                        <a:t>Mel-Spectrogram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32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All 10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0.39</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39</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200" b="0" i="0" u="none" strike="noStrike">
                        <a:solidFill>
                          <a:srgbClr val="000000"/>
                        </a:solidFill>
                        <a:effectLst/>
                        <a:latin typeface="Aptos Narrow"/>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4129614820"/>
                  </a:ext>
                </a:extLst>
              </a:tr>
              <a:tr h="163285">
                <a:tc>
                  <a:txBody>
                    <a:bodyPr/>
                    <a:lstStyle/>
                    <a:p>
                      <a:pPr algn="l" fontAlgn="b"/>
                      <a:r>
                        <a:rPr lang="en-GB" sz="1200" b="0" i="0" u="none" strike="noStrike">
                          <a:solidFill>
                            <a:srgbClr val="000000"/>
                          </a:solidFill>
                          <a:effectLst/>
                          <a:latin typeface="Aptos Narrow"/>
                        </a:rPr>
                        <a:t>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512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All 10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0.39</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39</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200" b="0" i="0" u="none" strike="noStrike">
                        <a:solidFill>
                          <a:srgbClr val="000000"/>
                        </a:solidFill>
                        <a:effectLst/>
                        <a:latin typeface="Aptos Narrow"/>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2874699355"/>
                  </a:ext>
                </a:extLst>
              </a:tr>
              <a:tr h="163285">
                <a:tc>
                  <a:txBody>
                    <a:bodyPr/>
                    <a:lstStyle/>
                    <a:p>
                      <a:pPr algn="l" fontAlgn="b"/>
                      <a:r>
                        <a:rPr lang="en-GB" sz="1200" b="0" i="0" u="none" strike="noStrike" err="1">
                          <a:solidFill>
                            <a:srgbClr val="000000"/>
                          </a:solidFill>
                          <a:effectLst/>
                          <a:latin typeface="Aptos Narrow"/>
                        </a:rPr>
                        <a:t>Chromagram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All 10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0.295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29.5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801042218"/>
                  </a:ext>
                </a:extLst>
              </a:tr>
              <a:tr h="163285">
                <a:tc>
                  <a:txBody>
                    <a:bodyPr/>
                    <a:lstStyle/>
                    <a:p>
                      <a:pPr algn="l" fontAlgn="b"/>
                      <a:r>
                        <a:rPr lang="en-GB" sz="1200" b="0" i="0" u="none" strike="noStrike">
                          <a:solidFill>
                            <a:srgbClr val="000000"/>
                          </a:solidFill>
                          <a:effectLst/>
                          <a:latin typeface="Aptos Narrow"/>
                        </a:rPr>
                        <a:t>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256</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All 10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0.22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22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98971870"/>
                  </a:ext>
                </a:extLst>
              </a:tr>
              <a:tr h="163285">
                <a:tc>
                  <a:txBody>
                    <a:bodyPr/>
                    <a:lstStyle/>
                    <a:p>
                      <a:pPr algn="l" fontAlgn="b"/>
                      <a:r>
                        <a:rPr lang="en-GB" sz="1200" b="0" i="0" u="none" strike="noStrike" err="1">
                          <a:solidFill>
                            <a:srgbClr val="000000"/>
                          </a:solidFill>
                          <a:effectLst/>
                          <a:latin typeface="Aptos Narrow"/>
                        </a:rPr>
                        <a:t>Tempogram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All 10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0.135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13.5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4038534288"/>
                  </a:ext>
                </a:extLst>
              </a:tr>
              <a:tr h="315685">
                <a:tc>
                  <a:txBody>
                    <a:bodyPr/>
                    <a:lstStyle/>
                    <a:p>
                      <a:pPr algn="l" fontAlgn="b"/>
                      <a:r>
                        <a:rPr lang="en-GB" sz="1200" b="0" i="0" u="none" strike="noStrike">
                          <a:solidFill>
                            <a:srgbClr val="000000"/>
                          </a:solidFill>
                          <a:effectLst/>
                          <a:latin typeface="Aptos Narrow"/>
                        </a:rPr>
                        <a:t>Onset Heatmap Clips</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All 10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0.075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7.5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Guessed all were classical</a:t>
                      </a: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238438810"/>
                  </a:ext>
                </a:extLst>
              </a:tr>
              <a:tr h="163285">
                <a:tc>
                  <a:txBody>
                    <a:bodyPr/>
                    <a:lstStyle/>
                    <a:p>
                      <a:pPr algn="l" fontAlgn="b"/>
                      <a:r>
                        <a:rPr lang="en-GB" sz="1200" b="0" i="0" u="none" strike="noStrike">
                          <a:solidFill>
                            <a:srgbClr val="000000"/>
                          </a:solidFill>
                          <a:effectLst/>
                          <a:latin typeface="Aptos Narrow"/>
                        </a:rPr>
                        <a:t>Onset Images</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All 10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0.065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6.5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Guessed all were classical</a:t>
                      </a: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738851030"/>
                  </a:ext>
                </a:extLst>
              </a:tr>
            </a:tbl>
          </a:graphicData>
        </a:graphic>
      </p:graphicFrame>
    </p:spTree>
    <p:extLst>
      <p:ext uri="{BB962C8B-B14F-4D97-AF65-F5344CB8AC3E}">
        <p14:creationId xmlns:p14="http://schemas.microsoft.com/office/powerpoint/2010/main" val="6461579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71646-2A16-1164-6C2B-D9BD76345ACB}"/>
              </a:ext>
            </a:extLst>
          </p:cNvPr>
          <p:cNvSpPr>
            <a:spLocks noGrp="1"/>
          </p:cNvSpPr>
          <p:nvPr>
            <p:ph type="title"/>
          </p:nvPr>
        </p:nvSpPr>
        <p:spPr>
          <a:xfrm>
            <a:off x="838200" y="365760"/>
            <a:ext cx="10515600" cy="1325563"/>
          </a:xfrm>
        </p:spPr>
        <p:txBody>
          <a:bodyPr anchor="ctr">
            <a:normAutofit/>
          </a:bodyPr>
          <a:lstStyle/>
          <a:p>
            <a:r>
              <a:rPr lang="en-GB"/>
              <a:t>Metal and Classic (50%) - 3 seconds</a:t>
            </a:r>
          </a:p>
        </p:txBody>
      </p:sp>
      <p:sp>
        <p:nvSpPr>
          <p:cNvPr id="10" name="Content Placeholder 2">
            <a:extLst>
              <a:ext uri="{FF2B5EF4-FFF2-40B4-BE49-F238E27FC236}">
                <a16:creationId xmlns:a16="http://schemas.microsoft.com/office/drawing/2014/main" id="{5E36CC7B-CBD8-23C6-2CBA-946E2445C8AF}"/>
              </a:ext>
            </a:extLst>
          </p:cNvPr>
          <p:cNvSpPr>
            <a:spLocks noGrp="1"/>
          </p:cNvSpPr>
          <p:nvPr>
            <p:ph sz="quarter" idx="15"/>
          </p:nvPr>
        </p:nvSpPr>
        <p:spPr>
          <a:xfrm>
            <a:off x="867852" y="2106591"/>
            <a:ext cx="3382200" cy="3633787"/>
          </a:xfrm>
        </p:spPr>
        <p:txBody>
          <a:bodyPr vert="horz" lIns="91440" tIns="45720" rIns="91440" bIns="45720" rtlCol="0" anchor="t">
            <a:normAutofit/>
          </a:bodyPr>
          <a:lstStyle/>
          <a:p>
            <a:pPr marL="285750" indent="-285750">
              <a:buChar char="•"/>
            </a:pPr>
            <a:r>
              <a:rPr lang="en-US">
                <a:ea typeface="Calibri"/>
                <a:cs typeface="Calibri"/>
              </a:rPr>
              <a:t>Exceptional performance on almost all models. Some even got 100% accuracy</a:t>
            </a:r>
          </a:p>
        </p:txBody>
      </p:sp>
      <p:graphicFrame>
        <p:nvGraphicFramePr>
          <p:cNvPr id="5" name="Table 4">
            <a:extLst>
              <a:ext uri="{FF2B5EF4-FFF2-40B4-BE49-F238E27FC236}">
                <a16:creationId xmlns:a16="http://schemas.microsoft.com/office/drawing/2014/main" id="{D297C5DE-0627-A96B-C9F0-4E70E905CB38}"/>
              </a:ext>
            </a:extLst>
          </p:cNvPr>
          <p:cNvGraphicFramePr>
            <a:graphicFrameLocks noGrp="1"/>
          </p:cNvGraphicFramePr>
          <p:nvPr>
            <p:extLst>
              <p:ext uri="{D42A27DB-BD31-4B8C-83A1-F6EECF244321}">
                <p14:modId xmlns:p14="http://schemas.microsoft.com/office/powerpoint/2010/main" val="2205684033"/>
              </p:ext>
            </p:extLst>
          </p:nvPr>
        </p:nvGraphicFramePr>
        <p:xfrm>
          <a:off x="5018156" y="2106591"/>
          <a:ext cx="4801470" cy="3651560"/>
        </p:xfrm>
        <a:graphic>
          <a:graphicData uri="http://schemas.openxmlformats.org/drawingml/2006/table">
            <a:tbl>
              <a:tblPr firstRow="1" bandRow="1">
                <a:tableStyleId>{7E9639D4-E3E2-4D34-9284-5A2195B3D0D7}</a:tableStyleId>
              </a:tblPr>
              <a:tblGrid>
                <a:gridCol w="1257158">
                  <a:extLst>
                    <a:ext uri="{9D8B030D-6E8A-4147-A177-3AD203B41FA5}">
                      <a16:colId xmlns:a16="http://schemas.microsoft.com/office/drawing/2014/main" val="3666448033"/>
                    </a:ext>
                  </a:extLst>
                </a:gridCol>
                <a:gridCol w="560458">
                  <a:extLst>
                    <a:ext uri="{9D8B030D-6E8A-4147-A177-3AD203B41FA5}">
                      <a16:colId xmlns:a16="http://schemas.microsoft.com/office/drawing/2014/main" val="3978733234"/>
                    </a:ext>
                  </a:extLst>
                </a:gridCol>
                <a:gridCol w="847583">
                  <a:extLst>
                    <a:ext uri="{9D8B030D-6E8A-4147-A177-3AD203B41FA5}">
                      <a16:colId xmlns:a16="http://schemas.microsoft.com/office/drawing/2014/main" val="829556828"/>
                    </a:ext>
                  </a:extLst>
                </a:gridCol>
                <a:gridCol w="504159">
                  <a:extLst>
                    <a:ext uri="{9D8B030D-6E8A-4147-A177-3AD203B41FA5}">
                      <a16:colId xmlns:a16="http://schemas.microsoft.com/office/drawing/2014/main" val="1940692108"/>
                    </a:ext>
                  </a:extLst>
                </a:gridCol>
                <a:gridCol w="460527">
                  <a:extLst>
                    <a:ext uri="{9D8B030D-6E8A-4147-A177-3AD203B41FA5}">
                      <a16:colId xmlns:a16="http://schemas.microsoft.com/office/drawing/2014/main" val="839070427"/>
                    </a:ext>
                  </a:extLst>
                </a:gridCol>
                <a:gridCol w="737800">
                  <a:extLst>
                    <a:ext uri="{9D8B030D-6E8A-4147-A177-3AD203B41FA5}">
                      <a16:colId xmlns:a16="http://schemas.microsoft.com/office/drawing/2014/main" val="3687760915"/>
                    </a:ext>
                  </a:extLst>
                </a:gridCol>
                <a:gridCol w="433785">
                  <a:extLst>
                    <a:ext uri="{9D8B030D-6E8A-4147-A177-3AD203B41FA5}">
                      <a16:colId xmlns:a16="http://schemas.microsoft.com/office/drawing/2014/main" val="3986961103"/>
                    </a:ext>
                  </a:extLst>
                </a:gridCol>
              </a:tblGrid>
              <a:tr h="365156">
                <a:tc>
                  <a:txBody>
                    <a:bodyPr/>
                    <a:lstStyle/>
                    <a:p>
                      <a:pPr algn="l" fontAlgn="b"/>
                      <a:r>
                        <a:rPr lang="en-GB" sz="1100" b="1" i="0" u="none" strike="noStrike">
                          <a:solidFill>
                            <a:srgbClr val="FFFFFF"/>
                          </a:solidFill>
                          <a:effectLst/>
                          <a:latin typeface="Aptos Narrow"/>
                        </a:rPr>
                        <a:t>Model</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Time</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Specific Data Types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Genres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Result</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As a Percentage</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Notes</a:t>
                      </a: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extLst>
                  <a:ext uri="{0D108BD9-81ED-4DB2-BD59-A6C34878D82A}">
                    <a16:rowId xmlns:a16="http://schemas.microsoft.com/office/drawing/2014/main" val="3826980611"/>
                  </a:ext>
                </a:extLst>
              </a:tr>
              <a:tr h="365156">
                <a:tc>
                  <a:txBody>
                    <a:bodyPr/>
                    <a:lstStyle/>
                    <a:p>
                      <a:pPr algn="l" fontAlgn="b"/>
                      <a:r>
                        <a:rPr lang="en-GB" sz="1100" b="0" i="0" u="none" strike="noStrike">
                          <a:solidFill>
                            <a:srgbClr val="000000"/>
                          </a:solidFill>
                          <a:effectLst/>
                          <a:latin typeface="Aptos Narrow"/>
                        </a:rPr>
                        <a:t>Mel-Spectrogram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128</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Metal + Classic</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1</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100</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621906733"/>
                  </a:ext>
                </a:extLst>
              </a:tr>
              <a:tr h="365156">
                <a:tc>
                  <a:txBody>
                    <a:bodyPr/>
                    <a:lstStyle/>
                    <a:p>
                      <a:pPr algn="l" fontAlgn="b"/>
                      <a:r>
                        <a:rPr lang="en-GB" sz="1100" b="0" i="0" u="none" strike="noStrike">
                          <a:solidFill>
                            <a:srgbClr val="000000"/>
                          </a:solidFill>
                          <a:effectLst/>
                          <a:latin typeface="Aptos Narrow"/>
                        </a:rPr>
                        <a:t>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256</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Metal + Classic</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1</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100</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866975925"/>
                  </a:ext>
                </a:extLst>
              </a:tr>
              <a:tr h="365156">
                <a:tc>
                  <a:txBody>
                    <a:bodyPr/>
                    <a:lstStyle/>
                    <a:p>
                      <a:pPr algn="l" fontAlgn="b"/>
                      <a:r>
                        <a:rPr lang="en-GB" sz="1100" b="0" i="0" u="none" strike="noStrike">
                          <a:solidFill>
                            <a:srgbClr val="000000"/>
                          </a:solidFill>
                          <a:effectLst/>
                          <a:latin typeface="Aptos Narrow"/>
                        </a:rPr>
                        <a:t>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512</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Metal + Classic</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0.99</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99</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4105806303"/>
                  </a:ext>
                </a:extLst>
              </a:tr>
              <a:tr h="365156">
                <a:tc>
                  <a:txBody>
                    <a:bodyPr/>
                    <a:lstStyle/>
                    <a:p>
                      <a:pPr algn="l" fontAlgn="b"/>
                      <a:r>
                        <a:rPr lang="en-GB" sz="1100" b="0" i="0" u="none" strike="noStrike">
                          <a:solidFill>
                            <a:srgbClr val="000000"/>
                          </a:solidFill>
                          <a:effectLst/>
                          <a:latin typeface="Aptos Narrow"/>
                        </a:rPr>
                        <a:t>Mel-Spectrogram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512</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Metal + Classic</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0.985</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98.5</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292261864"/>
                  </a:ext>
                </a:extLst>
              </a:tr>
              <a:tr h="365156">
                <a:tc>
                  <a:txBody>
                    <a:bodyPr/>
                    <a:lstStyle/>
                    <a:p>
                      <a:pPr algn="l" fontAlgn="b"/>
                      <a:r>
                        <a:rPr lang="en-GB" sz="1100" b="0" i="0" u="none" strike="noStrike">
                          <a:solidFill>
                            <a:srgbClr val="000000"/>
                          </a:solidFill>
                          <a:effectLst/>
                          <a:latin typeface="Aptos Narrow"/>
                        </a:rPr>
                        <a:t>Mel-Spectrogram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32</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Metal + Classic</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0.98</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98</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891415362"/>
                  </a:ext>
                </a:extLst>
              </a:tr>
              <a:tr h="365156">
                <a:tc>
                  <a:txBody>
                    <a:bodyPr/>
                    <a:lstStyle/>
                    <a:p>
                      <a:pPr algn="l" fontAlgn="b"/>
                      <a:r>
                        <a:rPr lang="en-GB" sz="1100" b="0" i="0" u="none" strike="noStrike" err="1">
                          <a:solidFill>
                            <a:srgbClr val="000000"/>
                          </a:solidFill>
                          <a:effectLst/>
                          <a:latin typeface="Aptos Narrow"/>
                        </a:rPr>
                        <a:t>Chromagram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N/A</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Metal + Classic</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0.947</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94.7</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381650864"/>
                  </a:ext>
                </a:extLst>
              </a:tr>
              <a:tr h="365156">
                <a:tc>
                  <a:txBody>
                    <a:bodyPr/>
                    <a:lstStyle/>
                    <a:p>
                      <a:pPr algn="l" fontAlgn="b"/>
                      <a:r>
                        <a:rPr lang="en-GB" sz="1100" b="0" i="0" u="none" strike="noStrike">
                          <a:solidFill>
                            <a:srgbClr val="000000"/>
                          </a:solidFill>
                          <a:effectLst/>
                          <a:latin typeface="Aptos Narrow"/>
                        </a:rPr>
                        <a:t>Onset Heatmap Clips</a:t>
                      </a:r>
                    </a:p>
                  </a:txBody>
                  <a:tcPr marL="8445" marR="8445" marT="844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N/A</a:t>
                      </a:r>
                    </a:p>
                  </a:txBody>
                  <a:tcPr marL="8445" marR="8445" marT="844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Metal + Classic</a:t>
                      </a:r>
                    </a:p>
                  </a:txBody>
                  <a:tcPr marL="8445" marR="8445" marT="844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0.812</a:t>
                      </a:r>
                    </a:p>
                  </a:txBody>
                  <a:tcPr marL="8445" marR="8445" marT="844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81.2</a:t>
                      </a:r>
                    </a:p>
                  </a:txBody>
                  <a:tcPr marL="8445" marR="8445" marT="844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846115728"/>
                  </a:ext>
                </a:extLst>
              </a:tr>
              <a:tr h="365156">
                <a:tc>
                  <a:txBody>
                    <a:bodyPr/>
                    <a:lstStyle/>
                    <a:p>
                      <a:pPr algn="l" fontAlgn="b"/>
                      <a:r>
                        <a:rPr lang="en-GB" sz="1100" b="0" i="0" u="none" strike="noStrike">
                          <a:solidFill>
                            <a:srgbClr val="000000"/>
                          </a:solidFill>
                          <a:effectLst/>
                          <a:latin typeface="Aptos Narrow"/>
                        </a:rPr>
                        <a:t>Onset Images</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100" b="0" i="0" u="none" strike="noStrike">
                          <a:solidFill>
                            <a:srgbClr val="000000"/>
                          </a:solidFill>
                          <a:effectLst/>
                          <a:latin typeface="Aptos Narrow"/>
                        </a:rPr>
                        <a:t>N/A</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100" b="0" i="0" u="none" strike="noStrike">
                          <a:solidFill>
                            <a:srgbClr val="000000"/>
                          </a:solidFill>
                          <a:effectLst/>
                          <a:latin typeface="Aptos Narrow"/>
                        </a:rPr>
                        <a:t>Metal + Classic</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100" b="0" i="0" u="none" strike="noStrike">
                          <a:solidFill>
                            <a:srgbClr val="000000"/>
                          </a:solidFill>
                          <a:effectLst/>
                          <a:latin typeface="Aptos Narrow"/>
                        </a:rPr>
                        <a:t>0.757</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100" b="0" i="0" u="none" strike="noStrike">
                          <a:solidFill>
                            <a:srgbClr val="000000"/>
                          </a:solidFill>
                          <a:effectLst/>
                          <a:latin typeface="Aptos Narrow"/>
                        </a:rPr>
                        <a:t>75.7</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151430114"/>
                  </a:ext>
                </a:extLst>
              </a:tr>
              <a:tr h="365156">
                <a:tc>
                  <a:txBody>
                    <a:bodyPr/>
                    <a:lstStyle/>
                    <a:p>
                      <a:pPr algn="l" fontAlgn="b"/>
                      <a:r>
                        <a:rPr lang="en-GB" sz="1100" b="0" i="0" u="none" strike="noStrike" err="1">
                          <a:solidFill>
                            <a:srgbClr val="000000"/>
                          </a:solidFill>
                          <a:effectLst/>
                          <a:latin typeface="Aptos Narrow"/>
                        </a:rPr>
                        <a:t>Tempogram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100" b="0" i="0" u="none" strike="noStrike">
                          <a:solidFill>
                            <a:srgbClr val="000000"/>
                          </a:solidFill>
                          <a:effectLst/>
                          <a:latin typeface="Aptos Narrow"/>
                        </a:rPr>
                        <a:t>N/A</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100" b="0" i="0" u="none" strike="noStrike">
                          <a:solidFill>
                            <a:srgbClr val="000000"/>
                          </a:solidFill>
                          <a:effectLst/>
                          <a:latin typeface="Aptos Narrow"/>
                        </a:rPr>
                        <a:t>Metal + Classic</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100" b="0" i="0" u="none" strike="noStrike">
                          <a:solidFill>
                            <a:srgbClr val="000000"/>
                          </a:solidFill>
                          <a:effectLst/>
                          <a:latin typeface="Aptos Narrow"/>
                        </a:rPr>
                        <a:t>0.652</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100" b="0" i="0" u="none" strike="noStrike">
                          <a:solidFill>
                            <a:srgbClr val="000000"/>
                          </a:solidFill>
                          <a:effectLst/>
                          <a:latin typeface="Aptos Narrow"/>
                        </a:rPr>
                        <a:t>65.2</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707410475"/>
                  </a:ext>
                </a:extLst>
              </a:tr>
            </a:tbl>
          </a:graphicData>
        </a:graphic>
      </p:graphicFrame>
      <p:pic>
        <p:nvPicPr>
          <p:cNvPr id="3" name="Picture 2">
            <a:extLst>
              <a:ext uri="{FF2B5EF4-FFF2-40B4-BE49-F238E27FC236}">
                <a16:creationId xmlns:a16="http://schemas.microsoft.com/office/drawing/2014/main" id="{BE48CA36-EFA9-62D0-908B-32374428F2DA}"/>
              </a:ext>
            </a:extLst>
          </p:cNvPr>
          <p:cNvPicPr>
            <a:picLocks noChangeAspect="1"/>
          </p:cNvPicPr>
          <p:nvPr/>
        </p:nvPicPr>
        <p:blipFill>
          <a:blip r:embed="rId2"/>
          <a:stretch>
            <a:fillRect/>
          </a:stretch>
        </p:blipFill>
        <p:spPr>
          <a:xfrm>
            <a:off x="-456" y="6509555"/>
            <a:ext cx="11775379" cy="352425"/>
          </a:xfrm>
          <a:prstGeom prst="rect">
            <a:avLst/>
          </a:prstGeom>
        </p:spPr>
      </p:pic>
    </p:spTree>
    <p:extLst>
      <p:ext uri="{BB962C8B-B14F-4D97-AF65-F5344CB8AC3E}">
        <p14:creationId xmlns:p14="http://schemas.microsoft.com/office/powerpoint/2010/main" val="21874990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C78EC-456A-A9CE-FBB1-FF4C58E842D1}"/>
              </a:ext>
            </a:extLst>
          </p:cNvPr>
          <p:cNvSpPr>
            <a:spLocks noGrp="1"/>
          </p:cNvSpPr>
          <p:nvPr>
            <p:ph type="title"/>
          </p:nvPr>
        </p:nvSpPr>
        <p:spPr>
          <a:xfrm>
            <a:off x="838200" y="365760"/>
            <a:ext cx="10515600" cy="1325880"/>
          </a:xfrm>
        </p:spPr>
        <p:txBody>
          <a:bodyPr anchor="ctr">
            <a:normAutofit/>
          </a:bodyPr>
          <a:lstStyle/>
          <a:p>
            <a:r>
              <a:rPr lang="en-GB"/>
              <a:t>Metal and classic (50%) - 30 seconds</a:t>
            </a:r>
          </a:p>
        </p:txBody>
      </p:sp>
      <p:sp>
        <p:nvSpPr>
          <p:cNvPr id="10" name="Content Placeholder 3">
            <a:extLst>
              <a:ext uri="{FF2B5EF4-FFF2-40B4-BE49-F238E27FC236}">
                <a16:creationId xmlns:a16="http://schemas.microsoft.com/office/drawing/2014/main" id="{E8CBB6FA-B213-7103-6EC4-6293CAD1FA89}"/>
              </a:ext>
            </a:extLst>
          </p:cNvPr>
          <p:cNvSpPr>
            <a:spLocks noGrp="1"/>
          </p:cNvSpPr>
          <p:nvPr>
            <p:ph sz="quarter" idx="14"/>
          </p:nvPr>
        </p:nvSpPr>
        <p:spPr>
          <a:xfrm>
            <a:off x="6459795" y="2024780"/>
            <a:ext cx="4894006" cy="4137189"/>
          </a:xfrm>
        </p:spPr>
        <p:txBody>
          <a:bodyPr vert="horz" lIns="91440" tIns="45720" rIns="91440" bIns="45720" rtlCol="0" anchor="t">
            <a:normAutofit/>
          </a:bodyPr>
          <a:lstStyle/>
          <a:p>
            <a:pPr marL="285750" indent="-285750">
              <a:buFont typeface="Arial" panose="05000000000000000000" pitchFamily="2" charset="2"/>
              <a:buChar char="•"/>
            </a:pPr>
            <a:r>
              <a:rPr lang="en-US">
                <a:ea typeface="Calibri"/>
                <a:cs typeface="Calibri"/>
              </a:rPr>
              <a:t>Only spectrograms performed well</a:t>
            </a:r>
          </a:p>
          <a:p>
            <a:pPr marL="285750" indent="-285750">
              <a:buFont typeface="Arial" panose="05000000000000000000" pitchFamily="2" charset="2"/>
              <a:buChar char="•"/>
            </a:pPr>
            <a:r>
              <a:rPr lang="en-US">
                <a:ea typeface="Calibri"/>
                <a:cs typeface="Calibri"/>
              </a:rPr>
              <a:t>Example of Metal vs Classical Mel-Spectrogram:</a:t>
            </a:r>
          </a:p>
        </p:txBody>
      </p:sp>
      <p:graphicFrame>
        <p:nvGraphicFramePr>
          <p:cNvPr id="5" name="Table 4">
            <a:extLst>
              <a:ext uri="{FF2B5EF4-FFF2-40B4-BE49-F238E27FC236}">
                <a16:creationId xmlns:a16="http://schemas.microsoft.com/office/drawing/2014/main" id="{A80AEA9A-9AE6-F87E-B7AA-5D27C54E9091}"/>
              </a:ext>
            </a:extLst>
          </p:cNvPr>
          <p:cNvGraphicFramePr>
            <a:graphicFrameLocks noGrp="1"/>
          </p:cNvGraphicFramePr>
          <p:nvPr>
            <p:extLst>
              <p:ext uri="{D42A27DB-BD31-4B8C-83A1-F6EECF244321}">
                <p14:modId xmlns:p14="http://schemas.microsoft.com/office/powerpoint/2010/main" val="2785753988"/>
              </p:ext>
            </p:extLst>
          </p:nvPr>
        </p:nvGraphicFramePr>
        <p:xfrm>
          <a:off x="1003476" y="2024781"/>
          <a:ext cx="4881529" cy="3447660"/>
        </p:xfrm>
        <a:graphic>
          <a:graphicData uri="http://schemas.openxmlformats.org/drawingml/2006/table">
            <a:tbl>
              <a:tblPr firstRow="1" bandRow="1">
                <a:tableStyleId>{7E9639D4-E3E2-4D34-9284-5A2195B3D0D7}</a:tableStyleId>
              </a:tblPr>
              <a:tblGrid>
                <a:gridCol w="975668">
                  <a:extLst>
                    <a:ext uri="{9D8B030D-6E8A-4147-A177-3AD203B41FA5}">
                      <a16:colId xmlns:a16="http://schemas.microsoft.com/office/drawing/2014/main" val="4133301726"/>
                    </a:ext>
                  </a:extLst>
                </a:gridCol>
                <a:gridCol w="529163">
                  <a:extLst>
                    <a:ext uri="{9D8B030D-6E8A-4147-A177-3AD203B41FA5}">
                      <a16:colId xmlns:a16="http://schemas.microsoft.com/office/drawing/2014/main" val="3252681745"/>
                    </a:ext>
                  </a:extLst>
                </a:gridCol>
                <a:gridCol w="800255">
                  <a:extLst>
                    <a:ext uri="{9D8B030D-6E8A-4147-A177-3AD203B41FA5}">
                      <a16:colId xmlns:a16="http://schemas.microsoft.com/office/drawing/2014/main" val="972269362"/>
                    </a:ext>
                  </a:extLst>
                </a:gridCol>
                <a:gridCol w="476007">
                  <a:extLst>
                    <a:ext uri="{9D8B030D-6E8A-4147-A177-3AD203B41FA5}">
                      <a16:colId xmlns:a16="http://schemas.microsoft.com/office/drawing/2014/main" val="121775219"/>
                    </a:ext>
                  </a:extLst>
                </a:gridCol>
                <a:gridCol w="434811">
                  <a:extLst>
                    <a:ext uri="{9D8B030D-6E8A-4147-A177-3AD203B41FA5}">
                      <a16:colId xmlns:a16="http://schemas.microsoft.com/office/drawing/2014/main" val="2162902939"/>
                    </a:ext>
                  </a:extLst>
                </a:gridCol>
                <a:gridCol w="696602">
                  <a:extLst>
                    <a:ext uri="{9D8B030D-6E8A-4147-A177-3AD203B41FA5}">
                      <a16:colId xmlns:a16="http://schemas.microsoft.com/office/drawing/2014/main" val="14382498"/>
                    </a:ext>
                  </a:extLst>
                </a:gridCol>
                <a:gridCol w="969023">
                  <a:extLst>
                    <a:ext uri="{9D8B030D-6E8A-4147-A177-3AD203B41FA5}">
                      <a16:colId xmlns:a16="http://schemas.microsoft.com/office/drawing/2014/main" val="3926053510"/>
                    </a:ext>
                  </a:extLst>
                </a:gridCol>
              </a:tblGrid>
              <a:tr h="344766">
                <a:tc>
                  <a:txBody>
                    <a:bodyPr/>
                    <a:lstStyle/>
                    <a:p>
                      <a:pPr algn="l" fontAlgn="b"/>
                      <a:r>
                        <a:rPr lang="en-GB" sz="1000" b="1" i="0" u="none" strike="noStrike">
                          <a:solidFill>
                            <a:srgbClr val="FFFFFF"/>
                          </a:solidFill>
                          <a:effectLst/>
                          <a:latin typeface="Aptos Narrow"/>
                        </a:rPr>
                        <a:t>Model</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Time</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Specific Data Types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Genres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Result</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As a Percentage</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Notes</a:t>
                      </a: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extLst>
                  <a:ext uri="{0D108BD9-81ED-4DB2-BD59-A6C34878D82A}">
                    <a16:rowId xmlns:a16="http://schemas.microsoft.com/office/drawing/2014/main" val="1074020092"/>
                  </a:ext>
                </a:extLst>
              </a:tr>
              <a:tr h="344766">
                <a:tc>
                  <a:txBody>
                    <a:bodyPr/>
                    <a:lstStyle/>
                    <a:p>
                      <a:pPr algn="l" fontAlgn="b"/>
                      <a:r>
                        <a:rPr lang="en-GB" sz="1000" b="0" i="0" u="none" strike="noStrike">
                          <a:solidFill>
                            <a:srgbClr val="000000"/>
                          </a:solidFill>
                          <a:effectLst/>
                          <a:latin typeface="Aptos Narrow"/>
                        </a:rPr>
                        <a:t>Mel-Spectrogram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512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Metal + Classic</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1</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100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968720376"/>
                  </a:ext>
                </a:extLst>
              </a:tr>
              <a:tr h="344766">
                <a:tc>
                  <a:txBody>
                    <a:bodyPr/>
                    <a:lstStyle/>
                    <a:p>
                      <a:pPr algn="l" fontAlgn="b"/>
                      <a:r>
                        <a:rPr lang="en-GB" sz="1000" b="0" i="0" u="none" strike="noStrike">
                          <a:solidFill>
                            <a:srgbClr val="000000"/>
                          </a:solidFill>
                          <a:effectLst/>
                          <a:latin typeface="Aptos Narrow"/>
                        </a:rPr>
                        <a:t>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512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Metal + Classic</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1</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100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089587183"/>
                  </a:ext>
                </a:extLst>
              </a:tr>
              <a:tr h="344766">
                <a:tc>
                  <a:txBody>
                    <a:bodyPr/>
                    <a:lstStyle/>
                    <a:p>
                      <a:pPr algn="l" fontAlgn="b"/>
                      <a:r>
                        <a:rPr lang="en-GB" sz="1000" b="0" i="0" u="none" strike="noStrike">
                          <a:solidFill>
                            <a:srgbClr val="000000"/>
                          </a:solidFill>
                          <a:effectLst/>
                          <a:latin typeface="Aptos Narrow"/>
                        </a:rPr>
                        <a:t>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256</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Metal + Classic</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1</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100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079990921"/>
                  </a:ext>
                </a:extLst>
              </a:tr>
              <a:tr h="344766">
                <a:tc>
                  <a:txBody>
                    <a:bodyPr/>
                    <a:lstStyle/>
                    <a:p>
                      <a:pPr algn="l" fontAlgn="b"/>
                      <a:r>
                        <a:rPr lang="en-GB" sz="1000" b="0" i="0" u="none" strike="noStrike">
                          <a:solidFill>
                            <a:srgbClr val="000000"/>
                          </a:solidFill>
                          <a:effectLst/>
                          <a:latin typeface="Aptos Narrow"/>
                        </a:rPr>
                        <a:t>Mel-Spectrogram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32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Metal + Classic</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0.975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97.5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808467097"/>
                  </a:ext>
                </a:extLst>
              </a:tr>
              <a:tr h="344766">
                <a:tc>
                  <a:txBody>
                    <a:bodyPr/>
                    <a:lstStyle/>
                    <a:p>
                      <a:pPr algn="l" fontAlgn="b"/>
                      <a:r>
                        <a:rPr lang="en-GB" sz="1000" b="0" i="0" u="none" strike="noStrike">
                          <a:solidFill>
                            <a:srgbClr val="000000"/>
                          </a:solidFill>
                          <a:effectLst/>
                          <a:latin typeface="Aptos Narrow"/>
                        </a:rPr>
                        <a:t>Mel-Spectrogram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128</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Metal + Classic</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0.9</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90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461494455"/>
                  </a:ext>
                </a:extLst>
              </a:tr>
              <a:tr h="344766">
                <a:tc>
                  <a:txBody>
                    <a:bodyPr/>
                    <a:lstStyle/>
                    <a:p>
                      <a:pPr algn="l" fontAlgn="b"/>
                      <a:r>
                        <a:rPr lang="en-GB" sz="1000" b="0" i="0" u="none" strike="noStrike" err="1">
                          <a:solidFill>
                            <a:srgbClr val="000000"/>
                          </a:solidFill>
                          <a:effectLst/>
                          <a:latin typeface="Aptos Narrow"/>
                        </a:rPr>
                        <a:t>Chromagram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Metal + Classic</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0.525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52.5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Guessed all were classical</a:t>
                      </a: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323737142"/>
                  </a:ext>
                </a:extLst>
              </a:tr>
              <a:tr h="344766">
                <a:tc>
                  <a:txBody>
                    <a:bodyPr/>
                    <a:lstStyle/>
                    <a:p>
                      <a:pPr algn="l" fontAlgn="b"/>
                      <a:r>
                        <a:rPr lang="en-GB" sz="1000" b="0" i="0" u="none" strike="noStrike">
                          <a:solidFill>
                            <a:srgbClr val="000000"/>
                          </a:solidFill>
                          <a:effectLst/>
                          <a:latin typeface="Aptos Narrow"/>
                        </a:rPr>
                        <a:t>Onset Images</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Metal + Classic</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0.525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52.5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Guessed all were classical</a:t>
                      </a: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659390875"/>
                  </a:ext>
                </a:extLst>
              </a:tr>
              <a:tr h="344766">
                <a:tc>
                  <a:txBody>
                    <a:bodyPr/>
                    <a:lstStyle/>
                    <a:p>
                      <a:pPr algn="l" fontAlgn="b"/>
                      <a:r>
                        <a:rPr lang="en-GB" sz="1000" b="0" i="0" u="none" strike="noStrike" err="1">
                          <a:solidFill>
                            <a:srgbClr val="000000"/>
                          </a:solidFill>
                          <a:effectLst/>
                          <a:latin typeface="Aptos Narrow"/>
                        </a:rPr>
                        <a:t>Tempogram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Metal + Classic</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0.475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47.5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Guessed all were metal</a:t>
                      </a: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967680829"/>
                  </a:ext>
                </a:extLst>
              </a:tr>
              <a:tr h="344766">
                <a:tc>
                  <a:txBody>
                    <a:bodyPr/>
                    <a:lstStyle/>
                    <a:p>
                      <a:pPr algn="l" fontAlgn="b"/>
                      <a:r>
                        <a:rPr lang="en-GB" sz="1000" b="0" i="0" u="none" strike="noStrike">
                          <a:solidFill>
                            <a:srgbClr val="000000"/>
                          </a:solidFill>
                          <a:effectLst/>
                          <a:latin typeface="Aptos Narrow"/>
                        </a:rPr>
                        <a:t>Onset Heatmap Clips</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Metal + Classic</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0.45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45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235361948"/>
                  </a:ext>
                </a:extLst>
              </a:tr>
            </a:tbl>
          </a:graphicData>
        </a:graphic>
      </p:graphicFrame>
      <p:pic>
        <p:nvPicPr>
          <p:cNvPr id="3" name="Picture 2" descr="A close up of a screen&#10;&#10;AI-generated content may be incorrect.">
            <a:extLst>
              <a:ext uri="{FF2B5EF4-FFF2-40B4-BE49-F238E27FC236}">
                <a16:creationId xmlns:a16="http://schemas.microsoft.com/office/drawing/2014/main" id="{8CAF22BB-25E8-B2CF-5D30-6008E7AF55CB}"/>
              </a:ext>
            </a:extLst>
          </p:cNvPr>
          <p:cNvPicPr>
            <a:picLocks noChangeAspect="1"/>
          </p:cNvPicPr>
          <p:nvPr/>
        </p:nvPicPr>
        <p:blipFill>
          <a:blip r:embed="rId2"/>
          <a:stretch>
            <a:fillRect/>
          </a:stretch>
        </p:blipFill>
        <p:spPr>
          <a:xfrm>
            <a:off x="6107211" y="2920031"/>
            <a:ext cx="2571870" cy="2553573"/>
          </a:xfrm>
          <a:prstGeom prst="rect">
            <a:avLst/>
          </a:prstGeom>
        </p:spPr>
      </p:pic>
      <p:pic>
        <p:nvPicPr>
          <p:cNvPr id="8" name="Picture 7">
            <a:extLst>
              <a:ext uri="{FF2B5EF4-FFF2-40B4-BE49-F238E27FC236}">
                <a16:creationId xmlns:a16="http://schemas.microsoft.com/office/drawing/2014/main" id="{916106AE-DEE0-247E-6773-97458C00A4B7}"/>
              </a:ext>
            </a:extLst>
          </p:cNvPr>
          <p:cNvPicPr>
            <a:picLocks noChangeAspect="1"/>
          </p:cNvPicPr>
          <p:nvPr/>
        </p:nvPicPr>
        <p:blipFill>
          <a:blip r:embed="rId3"/>
          <a:stretch>
            <a:fillRect/>
          </a:stretch>
        </p:blipFill>
        <p:spPr>
          <a:xfrm>
            <a:off x="8916722" y="2920031"/>
            <a:ext cx="2618405" cy="2565207"/>
          </a:xfrm>
          <a:prstGeom prst="rect">
            <a:avLst/>
          </a:prstGeom>
        </p:spPr>
      </p:pic>
    </p:spTree>
    <p:extLst>
      <p:ext uri="{BB962C8B-B14F-4D97-AF65-F5344CB8AC3E}">
        <p14:creationId xmlns:p14="http://schemas.microsoft.com/office/powerpoint/2010/main" val="17983125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D5EB2-1E43-FF39-F1A0-FF914F7B44FB}"/>
              </a:ext>
            </a:extLst>
          </p:cNvPr>
          <p:cNvSpPr>
            <a:spLocks noGrp="1"/>
          </p:cNvSpPr>
          <p:nvPr>
            <p:ph type="title"/>
          </p:nvPr>
        </p:nvSpPr>
        <p:spPr>
          <a:xfrm>
            <a:off x="838200" y="365760"/>
            <a:ext cx="10515600" cy="1325563"/>
          </a:xfrm>
        </p:spPr>
        <p:txBody>
          <a:bodyPr anchor="ctr">
            <a:normAutofit/>
          </a:bodyPr>
          <a:lstStyle/>
          <a:p>
            <a:r>
              <a:rPr lang="en-GB"/>
              <a:t>Disco and Pop (50%) - 3 seconds</a:t>
            </a:r>
          </a:p>
        </p:txBody>
      </p:sp>
      <p:sp>
        <p:nvSpPr>
          <p:cNvPr id="12" name="Content Placeholder 2">
            <a:extLst>
              <a:ext uri="{FF2B5EF4-FFF2-40B4-BE49-F238E27FC236}">
                <a16:creationId xmlns:a16="http://schemas.microsoft.com/office/drawing/2014/main" id="{EEEC5940-3625-4833-13CC-8A2F6E1A2C75}"/>
              </a:ext>
            </a:extLst>
          </p:cNvPr>
          <p:cNvSpPr>
            <a:spLocks noGrp="1"/>
          </p:cNvSpPr>
          <p:nvPr>
            <p:ph sz="quarter" idx="15"/>
          </p:nvPr>
        </p:nvSpPr>
        <p:spPr>
          <a:xfrm>
            <a:off x="838200" y="1790329"/>
            <a:ext cx="5134335" cy="4113054"/>
          </a:xfrm>
        </p:spPr>
        <p:txBody>
          <a:bodyPr vert="horz" lIns="91440" tIns="45720" rIns="91440" bIns="45720" rtlCol="0" anchor="t">
            <a:normAutofit/>
          </a:bodyPr>
          <a:lstStyle/>
          <a:p>
            <a:pPr marL="285750" indent="-285750">
              <a:buFont typeface="Arial" panose="05000000000000000000" pitchFamily="2" charset="2"/>
              <a:buChar char="•"/>
            </a:pPr>
            <a:r>
              <a:rPr lang="en-US">
                <a:ea typeface="Calibri"/>
                <a:cs typeface="Calibri"/>
              </a:rPr>
              <a:t>All spectrograms performed very well. Onset heatmap clips also performed well, but not quite as well</a:t>
            </a:r>
          </a:p>
          <a:p>
            <a:pPr marL="285750" indent="-285750">
              <a:buFont typeface="Arial" panose="05000000000000000000" pitchFamily="2" charset="2"/>
              <a:buChar char="•"/>
            </a:pPr>
            <a:r>
              <a:rPr lang="en-US">
                <a:ea typeface="Calibri"/>
                <a:cs typeface="Calibri"/>
              </a:rPr>
              <a:t>Other genres did not perform as well, and its difficult to know how useful they are as metrics for success</a:t>
            </a:r>
          </a:p>
        </p:txBody>
      </p:sp>
      <p:graphicFrame>
        <p:nvGraphicFramePr>
          <p:cNvPr id="7" name="Table 6">
            <a:extLst>
              <a:ext uri="{FF2B5EF4-FFF2-40B4-BE49-F238E27FC236}">
                <a16:creationId xmlns:a16="http://schemas.microsoft.com/office/drawing/2014/main" id="{4816B310-80D1-CCE1-7253-2367BFC4F6CF}"/>
              </a:ext>
            </a:extLst>
          </p:cNvPr>
          <p:cNvGraphicFramePr>
            <a:graphicFrameLocks noGrp="1"/>
          </p:cNvGraphicFramePr>
          <p:nvPr>
            <p:extLst>
              <p:ext uri="{D42A27DB-BD31-4B8C-83A1-F6EECF244321}">
                <p14:modId xmlns:p14="http://schemas.microsoft.com/office/powerpoint/2010/main" val="4177417710"/>
              </p:ext>
            </p:extLst>
          </p:nvPr>
        </p:nvGraphicFramePr>
        <p:xfrm>
          <a:off x="6219464" y="1910428"/>
          <a:ext cx="5134338" cy="3520780"/>
        </p:xfrm>
        <a:graphic>
          <a:graphicData uri="http://schemas.openxmlformats.org/drawingml/2006/table">
            <a:tbl>
              <a:tblPr firstRow="1" bandRow="1">
                <a:tableStyleId>{7E9639D4-E3E2-4D34-9284-5A2195B3D0D7}</a:tableStyleId>
              </a:tblPr>
              <a:tblGrid>
                <a:gridCol w="919007">
                  <a:extLst>
                    <a:ext uri="{9D8B030D-6E8A-4147-A177-3AD203B41FA5}">
                      <a16:colId xmlns:a16="http://schemas.microsoft.com/office/drawing/2014/main" val="805701428"/>
                    </a:ext>
                  </a:extLst>
                </a:gridCol>
                <a:gridCol w="540386">
                  <a:extLst>
                    <a:ext uri="{9D8B030D-6E8A-4147-A177-3AD203B41FA5}">
                      <a16:colId xmlns:a16="http://schemas.microsoft.com/office/drawing/2014/main" val="2064582321"/>
                    </a:ext>
                  </a:extLst>
                </a:gridCol>
                <a:gridCol w="817228">
                  <a:extLst>
                    <a:ext uri="{9D8B030D-6E8A-4147-A177-3AD203B41FA5}">
                      <a16:colId xmlns:a16="http://schemas.microsoft.com/office/drawing/2014/main" val="3373753061"/>
                    </a:ext>
                  </a:extLst>
                </a:gridCol>
                <a:gridCol w="487460">
                  <a:extLst>
                    <a:ext uri="{9D8B030D-6E8A-4147-A177-3AD203B41FA5}">
                      <a16:colId xmlns:a16="http://schemas.microsoft.com/office/drawing/2014/main" val="997307669"/>
                    </a:ext>
                  </a:extLst>
                </a:gridCol>
                <a:gridCol w="444033">
                  <a:extLst>
                    <a:ext uri="{9D8B030D-6E8A-4147-A177-3AD203B41FA5}">
                      <a16:colId xmlns:a16="http://schemas.microsoft.com/office/drawing/2014/main" val="3190348137"/>
                    </a:ext>
                  </a:extLst>
                </a:gridCol>
                <a:gridCol w="711376">
                  <a:extLst>
                    <a:ext uri="{9D8B030D-6E8A-4147-A177-3AD203B41FA5}">
                      <a16:colId xmlns:a16="http://schemas.microsoft.com/office/drawing/2014/main" val="2138879397"/>
                    </a:ext>
                  </a:extLst>
                </a:gridCol>
                <a:gridCol w="1214848">
                  <a:extLst>
                    <a:ext uri="{9D8B030D-6E8A-4147-A177-3AD203B41FA5}">
                      <a16:colId xmlns:a16="http://schemas.microsoft.com/office/drawing/2014/main" val="577371722"/>
                    </a:ext>
                  </a:extLst>
                </a:gridCol>
              </a:tblGrid>
              <a:tr h="352078">
                <a:tc>
                  <a:txBody>
                    <a:bodyPr/>
                    <a:lstStyle/>
                    <a:p>
                      <a:pPr algn="l" fontAlgn="b"/>
                      <a:r>
                        <a:rPr lang="en-GB" sz="1000" b="1" i="0" u="none" strike="noStrike">
                          <a:solidFill>
                            <a:srgbClr val="FFFFFF"/>
                          </a:solidFill>
                          <a:effectLst/>
                          <a:latin typeface="Aptos Narrow"/>
                        </a:rPr>
                        <a:t>Model</a:t>
                      </a:r>
                    </a:p>
                  </a:txBody>
                  <a:tcPr marL="8142" marR="8142" marT="8142"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Time</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Specific Data Types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Genres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Result</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As a Percentage</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Notes</a:t>
                      </a:r>
                    </a:p>
                  </a:txBody>
                  <a:tcPr marL="8142" marR="8142" marT="8142"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extLst>
                  <a:ext uri="{0D108BD9-81ED-4DB2-BD59-A6C34878D82A}">
                    <a16:rowId xmlns:a16="http://schemas.microsoft.com/office/drawing/2014/main" val="3791880149"/>
                  </a:ext>
                </a:extLst>
              </a:tr>
              <a:tr h="352078">
                <a:tc>
                  <a:txBody>
                    <a:bodyPr/>
                    <a:lstStyle/>
                    <a:p>
                      <a:pPr algn="l" fontAlgn="b"/>
                      <a:r>
                        <a:rPr lang="en-GB" sz="1000" b="0" i="0" u="none" strike="noStrike">
                          <a:solidFill>
                            <a:srgbClr val="000000"/>
                          </a:solidFill>
                          <a:effectLst/>
                          <a:latin typeface="Aptos Narrow"/>
                        </a:rPr>
                        <a:t>Spectrogram</a:t>
                      </a:r>
                    </a:p>
                  </a:txBody>
                  <a:tcPr marL="8142" marR="8142" marT="8142"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 seconds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256</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Disco + Pop</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0.938</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93.8</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8142" marR="8142" marT="8142"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523136798"/>
                  </a:ext>
                </a:extLst>
              </a:tr>
              <a:tr h="352078">
                <a:tc>
                  <a:txBody>
                    <a:bodyPr/>
                    <a:lstStyle/>
                    <a:p>
                      <a:pPr algn="l" fontAlgn="b"/>
                      <a:r>
                        <a:rPr lang="en-GB" sz="1000" b="0" i="0" u="none" strike="noStrike">
                          <a:solidFill>
                            <a:srgbClr val="000000"/>
                          </a:solidFill>
                          <a:effectLst/>
                          <a:latin typeface="Aptos Narrow"/>
                        </a:rPr>
                        <a:t>Mel-Spectrogram</a:t>
                      </a:r>
                    </a:p>
                  </a:txBody>
                  <a:tcPr marL="8142" marR="8142" marT="8142"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 seconds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128</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Disco + Pop</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0.918</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91.8</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8142" marR="8142" marT="8142"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43243978"/>
                  </a:ext>
                </a:extLst>
              </a:tr>
              <a:tr h="352078">
                <a:tc>
                  <a:txBody>
                    <a:bodyPr/>
                    <a:lstStyle/>
                    <a:p>
                      <a:pPr algn="l" fontAlgn="b"/>
                      <a:r>
                        <a:rPr lang="en-GB" sz="1000" b="0" i="0" u="none" strike="noStrike">
                          <a:solidFill>
                            <a:srgbClr val="000000"/>
                          </a:solidFill>
                          <a:effectLst/>
                          <a:latin typeface="Aptos Narrow"/>
                        </a:rPr>
                        <a:t>Mel-Spectrogram</a:t>
                      </a:r>
                    </a:p>
                  </a:txBody>
                  <a:tcPr marL="8142" marR="8142" marT="8142"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 seconds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512</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Disco + Pop</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0.885</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88.5</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8142" marR="8142" marT="8142"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953381525"/>
                  </a:ext>
                </a:extLst>
              </a:tr>
              <a:tr h="352078">
                <a:tc>
                  <a:txBody>
                    <a:bodyPr/>
                    <a:lstStyle/>
                    <a:p>
                      <a:pPr algn="l" fontAlgn="b"/>
                      <a:r>
                        <a:rPr lang="en-GB" sz="1000" b="0" i="0" u="none" strike="noStrike">
                          <a:solidFill>
                            <a:srgbClr val="000000"/>
                          </a:solidFill>
                          <a:effectLst/>
                          <a:latin typeface="Aptos Narrow"/>
                        </a:rPr>
                        <a:t>Spectrogram</a:t>
                      </a:r>
                    </a:p>
                  </a:txBody>
                  <a:tcPr marL="8142" marR="8142" marT="8142"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 seconds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512</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Disco + Pop</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0.853</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85.3</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8142" marR="8142" marT="8142"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531057150"/>
                  </a:ext>
                </a:extLst>
              </a:tr>
              <a:tr h="352078">
                <a:tc>
                  <a:txBody>
                    <a:bodyPr/>
                    <a:lstStyle/>
                    <a:p>
                      <a:pPr algn="l" fontAlgn="b"/>
                      <a:r>
                        <a:rPr lang="en-GB" sz="1000" b="0" i="0" u="none" strike="noStrike">
                          <a:solidFill>
                            <a:srgbClr val="000000"/>
                          </a:solidFill>
                          <a:effectLst/>
                          <a:latin typeface="Aptos Narrow"/>
                        </a:rPr>
                        <a:t>Mel-Spectrogram</a:t>
                      </a:r>
                    </a:p>
                  </a:txBody>
                  <a:tcPr marL="8142" marR="8142" marT="8142"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 seconds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32</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Disco + Pop</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0.848</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84.8</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8142" marR="8142" marT="8142"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4221035987"/>
                  </a:ext>
                </a:extLst>
              </a:tr>
              <a:tr h="352078">
                <a:tc>
                  <a:txBody>
                    <a:bodyPr/>
                    <a:lstStyle/>
                    <a:p>
                      <a:pPr algn="l" fontAlgn="b"/>
                      <a:r>
                        <a:rPr lang="en-GB" sz="1000" b="0" i="0" u="none" strike="noStrike">
                          <a:solidFill>
                            <a:srgbClr val="000000"/>
                          </a:solidFill>
                          <a:effectLst/>
                          <a:latin typeface="Aptos Narrow"/>
                        </a:rPr>
                        <a:t>Onset Heatmap Clips</a:t>
                      </a:r>
                    </a:p>
                  </a:txBody>
                  <a:tcPr marL="8142" marR="8142" marT="8142"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000" b="0" i="0" u="none" strike="noStrike">
                          <a:solidFill>
                            <a:srgbClr val="000000"/>
                          </a:solidFill>
                          <a:effectLst/>
                          <a:latin typeface="Aptos Narrow"/>
                        </a:rPr>
                        <a:t>3 seconds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000" b="0" i="0" u="none" strike="noStrike">
                          <a:solidFill>
                            <a:srgbClr val="000000"/>
                          </a:solidFill>
                          <a:effectLst/>
                          <a:latin typeface="Aptos Narrow"/>
                        </a:rPr>
                        <a:t>N/A</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000" b="0" i="0" u="none" strike="noStrike">
                          <a:solidFill>
                            <a:srgbClr val="000000"/>
                          </a:solidFill>
                          <a:effectLst/>
                          <a:latin typeface="Aptos Narrow"/>
                        </a:rPr>
                        <a:t>Disco + Pop</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000" b="0" i="0" u="none" strike="noStrike">
                          <a:solidFill>
                            <a:srgbClr val="000000"/>
                          </a:solidFill>
                          <a:effectLst/>
                          <a:latin typeface="Aptos Narrow"/>
                        </a:rPr>
                        <a:t>0.735</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000" b="0" i="0" u="none" strike="noStrike">
                          <a:solidFill>
                            <a:srgbClr val="000000"/>
                          </a:solidFill>
                          <a:effectLst/>
                          <a:latin typeface="Aptos Narrow"/>
                        </a:rPr>
                        <a:t>73.5</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8142" marR="8142" marT="8142"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3468794866"/>
                  </a:ext>
                </a:extLst>
              </a:tr>
              <a:tr h="352078">
                <a:tc>
                  <a:txBody>
                    <a:bodyPr/>
                    <a:lstStyle/>
                    <a:p>
                      <a:pPr algn="l" fontAlgn="b"/>
                      <a:r>
                        <a:rPr lang="en-GB" sz="1000" b="0" i="0" u="none" strike="noStrike" err="1">
                          <a:solidFill>
                            <a:srgbClr val="000000"/>
                          </a:solidFill>
                          <a:effectLst/>
                          <a:latin typeface="Aptos Narrow"/>
                        </a:rPr>
                        <a:t>Tempogram</a:t>
                      </a:r>
                    </a:p>
                  </a:txBody>
                  <a:tcPr marL="8142" marR="8142" marT="8142"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 seconds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Disco + Pop</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0.723</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72.3</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8142" marR="8142" marT="8142"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36462126"/>
                  </a:ext>
                </a:extLst>
              </a:tr>
              <a:tr h="352078">
                <a:tc>
                  <a:txBody>
                    <a:bodyPr/>
                    <a:lstStyle/>
                    <a:p>
                      <a:pPr algn="l" fontAlgn="b"/>
                      <a:r>
                        <a:rPr lang="en-GB" sz="1000" b="0" i="0" u="none" strike="noStrike">
                          <a:solidFill>
                            <a:srgbClr val="000000"/>
                          </a:solidFill>
                          <a:effectLst/>
                          <a:latin typeface="Aptos Narrow"/>
                        </a:rPr>
                        <a:t>Onset Images</a:t>
                      </a:r>
                    </a:p>
                  </a:txBody>
                  <a:tcPr marL="8142" marR="8142" marT="8142"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 seconds</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Disco + Pop</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0.65</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65</a:t>
                      </a:r>
                    </a:p>
                  </a:txBody>
                  <a:tcPr marL="8142" marR="8142" marT="8142"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8142" marR="8142" marT="8142"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4164957021"/>
                  </a:ext>
                </a:extLst>
              </a:tr>
              <a:tr h="352078">
                <a:tc>
                  <a:txBody>
                    <a:bodyPr/>
                    <a:lstStyle/>
                    <a:p>
                      <a:pPr algn="l" fontAlgn="b"/>
                      <a:r>
                        <a:rPr lang="en-GB" sz="1000" b="0" i="0" u="none" strike="noStrike" err="1">
                          <a:solidFill>
                            <a:srgbClr val="000000"/>
                          </a:solidFill>
                          <a:effectLst/>
                          <a:latin typeface="Aptos Narrow"/>
                        </a:rPr>
                        <a:t>Chromagram</a:t>
                      </a:r>
                    </a:p>
                  </a:txBody>
                  <a:tcPr marL="8142" marR="8142" marT="81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 seconds</a:t>
                      </a:r>
                    </a:p>
                  </a:txBody>
                  <a:tcPr marL="8142" marR="8142" marT="81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8142" marR="8142" marT="81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Disco + Pop</a:t>
                      </a:r>
                    </a:p>
                  </a:txBody>
                  <a:tcPr marL="8142" marR="8142" marT="81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0.475</a:t>
                      </a:r>
                    </a:p>
                  </a:txBody>
                  <a:tcPr marL="8142" marR="8142" marT="81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47.5</a:t>
                      </a:r>
                    </a:p>
                  </a:txBody>
                  <a:tcPr marL="8142" marR="8142" marT="81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Guessed all were Pop</a:t>
                      </a:r>
                    </a:p>
                  </a:txBody>
                  <a:tcPr marL="8142" marR="8142" marT="8142"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144837047"/>
                  </a:ext>
                </a:extLst>
              </a:tr>
            </a:tbl>
          </a:graphicData>
        </a:graphic>
      </p:graphicFrame>
    </p:spTree>
    <p:extLst>
      <p:ext uri="{BB962C8B-B14F-4D97-AF65-F5344CB8AC3E}">
        <p14:creationId xmlns:p14="http://schemas.microsoft.com/office/powerpoint/2010/main" val="36505645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83428-AE1B-0A3A-8AF7-62A7CBC24B1A}"/>
              </a:ext>
            </a:extLst>
          </p:cNvPr>
          <p:cNvSpPr>
            <a:spLocks noGrp="1"/>
          </p:cNvSpPr>
          <p:nvPr>
            <p:ph type="title"/>
          </p:nvPr>
        </p:nvSpPr>
        <p:spPr>
          <a:xfrm>
            <a:off x="838200" y="365760"/>
            <a:ext cx="10515600" cy="1325563"/>
          </a:xfrm>
        </p:spPr>
        <p:txBody>
          <a:bodyPr anchor="ctr">
            <a:normAutofit/>
          </a:bodyPr>
          <a:lstStyle/>
          <a:p>
            <a:r>
              <a:rPr lang="en-GB"/>
              <a:t>Disco and Pop (50%) - 30 seconds</a:t>
            </a:r>
            <a:endParaRPr lang="en-GB">
              <a:ea typeface="Calibri Light"/>
              <a:cs typeface="Calibri Light"/>
            </a:endParaRPr>
          </a:p>
        </p:txBody>
      </p:sp>
      <p:sp>
        <p:nvSpPr>
          <p:cNvPr id="10" name="Content Placeholder 3">
            <a:extLst>
              <a:ext uri="{FF2B5EF4-FFF2-40B4-BE49-F238E27FC236}">
                <a16:creationId xmlns:a16="http://schemas.microsoft.com/office/drawing/2014/main" id="{33D8466D-83CA-B027-2CC8-750A04C6205A}"/>
              </a:ext>
            </a:extLst>
          </p:cNvPr>
          <p:cNvSpPr>
            <a:spLocks noGrp="1"/>
          </p:cNvSpPr>
          <p:nvPr>
            <p:ph sz="quarter" idx="16"/>
          </p:nvPr>
        </p:nvSpPr>
        <p:spPr>
          <a:xfrm>
            <a:off x="6219464" y="1790329"/>
            <a:ext cx="5134335" cy="4113054"/>
          </a:xfrm>
        </p:spPr>
        <p:txBody>
          <a:bodyPr vert="horz" lIns="91440" tIns="45720" rIns="91440" bIns="45720" rtlCol="0" anchor="t">
            <a:normAutofit/>
          </a:bodyPr>
          <a:lstStyle/>
          <a:p>
            <a:pPr marL="285750" indent="-285750">
              <a:buFont typeface="Arial" panose="05000000000000000000" pitchFamily="2" charset="2"/>
              <a:buChar char="•"/>
            </a:pPr>
            <a:r>
              <a:rPr lang="en-US">
                <a:ea typeface="Calibri"/>
                <a:cs typeface="Calibri"/>
              </a:rPr>
              <a:t>Much less successful results from this – only spectrogram 512 did somewhat decently</a:t>
            </a:r>
          </a:p>
          <a:p>
            <a:pPr marL="285750" indent="-285750">
              <a:buFont typeface="Arial" panose="05000000000000000000" pitchFamily="2" charset="2"/>
              <a:buChar char="•"/>
            </a:pPr>
            <a:r>
              <a:rPr lang="en-US">
                <a:ea typeface="Calibri"/>
                <a:cs typeface="Calibri"/>
              </a:rPr>
              <a:t>Probably due to a lack of training/testing data</a:t>
            </a:r>
          </a:p>
        </p:txBody>
      </p:sp>
      <p:graphicFrame>
        <p:nvGraphicFramePr>
          <p:cNvPr id="5" name="Table 4">
            <a:extLst>
              <a:ext uri="{FF2B5EF4-FFF2-40B4-BE49-F238E27FC236}">
                <a16:creationId xmlns:a16="http://schemas.microsoft.com/office/drawing/2014/main" id="{64DFBB70-05C9-A73A-EF15-F21961AD4FA1}"/>
              </a:ext>
            </a:extLst>
          </p:cNvPr>
          <p:cNvGraphicFramePr>
            <a:graphicFrameLocks noGrp="1"/>
          </p:cNvGraphicFramePr>
          <p:nvPr>
            <p:extLst>
              <p:ext uri="{D42A27DB-BD31-4B8C-83A1-F6EECF244321}">
                <p14:modId xmlns:p14="http://schemas.microsoft.com/office/powerpoint/2010/main" val="3072700215"/>
              </p:ext>
            </p:extLst>
          </p:nvPr>
        </p:nvGraphicFramePr>
        <p:xfrm>
          <a:off x="239485" y="1790700"/>
          <a:ext cx="5705030" cy="3736870"/>
        </p:xfrm>
        <a:graphic>
          <a:graphicData uri="http://schemas.openxmlformats.org/drawingml/2006/table">
            <a:tbl>
              <a:tblPr firstRow="1" bandRow="1">
                <a:tableStyleId>{7E9639D4-E3E2-4D34-9284-5A2195B3D0D7}</a:tableStyleId>
              </a:tblPr>
              <a:tblGrid>
                <a:gridCol w="1090676">
                  <a:extLst>
                    <a:ext uri="{9D8B030D-6E8A-4147-A177-3AD203B41FA5}">
                      <a16:colId xmlns:a16="http://schemas.microsoft.com/office/drawing/2014/main" val="2205464916"/>
                    </a:ext>
                  </a:extLst>
                </a:gridCol>
                <a:gridCol w="591539">
                  <a:extLst>
                    <a:ext uri="{9D8B030D-6E8A-4147-A177-3AD203B41FA5}">
                      <a16:colId xmlns:a16="http://schemas.microsoft.com/office/drawing/2014/main" val="1953434566"/>
                    </a:ext>
                  </a:extLst>
                </a:gridCol>
                <a:gridCol w="894587">
                  <a:extLst>
                    <a:ext uri="{9D8B030D-6E8A-4147-A177-3AD203B41FA5}">
                      <a16:colId xmlns:a16="http://schemas.microsoft.com/office/drawing/2014/main" val="2858775123"/>
                    </a:ext>
                  </a:extLst>
                </a:gridCol>
                <a:gridCol w="533602">
                  <a:extLst>
                    <a:ext uri="{9D8B030D-6E8A-4147-A177-3AD203B41FA5}">
                      <a16:colId xmlns:a16="http://schemas.microsoft.com/office/drawing/2014/main" val="750542560"/>
                    </a:ext>
                  </a:extLst>
                </a:gridCol>
                <a:gridCol w="486065">
                  <a:extLst>
                    <a:ext uri="{9D8B030D-6E8A-4147-A177-3AD203B41FA5}">
                      <a16:colId xmlns:a16="http://schemas.microsoft.com/office/drawing/2014/main" val="2020499610"/>
                    </a:ext>
                  </a:extLst>
                </a:gridCol>
                <a:gridCol w="778715">
                  <a:extLst>
                    <a:ext uri="{9D8B030D-6E8A-4147-A177-3AD203B41FA5}">
                      <a16:colId xmlns:a16="http://schemas.microsoft.com/office/drawing/2014/main" val="3943755874"/>
                    </a:ext>
                  </a:extLst>
                </a:gridCol>
                <a:gridCol w="1329846">
                  <a:extLst>
                    <a:ext uri="{9D8B030D-6E8A-4147-A177-3AD203B41FA5}">
                      <a16:colId xmlns:a16="http://schemas.microsoft.com/office/drawing/2014/main" val="1264825443"/>
                    </a:ext>
                  </a:extLst>
                </a:gridCol>
              </a:tblGrid>
              <a:tr h="342755">
                <a:tc>
                  <a:txBody>
                    <a:bodyPr/>
                    <a:lstStyle/>
                    <a:p>
                      <a:pPr algn="l" fontAlgn="b"/>
                      <a:r>
                        <a:rPr lang="en-GB" sz="1200" b="1" i="0" u="none" strike="noStrike">
                          <a:solidFill>
                            <a:srgbClr val="FFFFFF"/>
                          </a:solidFill>
                          <a:effectLst/>
                          <a:latin typeface="Aptos Narrow"/>
                        </a:rPr>
                        <a:t>Model</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Time</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r" fontAlgn="b"/>
                      <a:r>
                        <a:rPr lang="en-GB" sz="1200" b="1" i="0" u="none" strike="noStrike">
                          <a:solidFill>
                            <a:srgbClr val="FFFFFF"/>
                          </a:solidFill>
                          <a:effectLst/>
                          <a:latin typeface="Aptos Narrow"/>
                        </a:rPr>
                        <a:t>Specific Data Types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Genres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Result</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As a Percentage</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200" b="1" i="0" u="none" strike="noStrike">
                          <a:solidFill>
                            <a:srgbClr val="FFFFFF"/>
                          </a:solidFill>
                          <a:effectLst/>
                          <a:latin typeface="Aptos Narrow"/>
                        </a:rPr>
                        <a:t>Notes</a:t>
                      </a: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extLst>
                  <a:ext uri="{0D108BD9-81ED-4DB2-BD59-A6C34878D82A}">
                    <a16:rowId xmlns:a16="http://schemas.microsoft.com/office/drawing/2014/main" val="1027035410"/>
                  </a:ext>
                </a:extLst>
              </a:tr>
              <a:tr h="342755">
                <a:tc>
                  <a:txBody>
                    <a:bodyPr/>
                    <a:lstStyle/>
                    <a:p>
                      <a:pPr algn="l" fontAlgn="b"/>
                      <a:r>
                        <a:rPr lang="en-GB" sz="1200" b="0" i="0" u="none" strike="noStrike">
                          <a:solidFill>
                            <a:srgbClr val="000000"/>
                          </a:solidFill>
                          <a:effectLst/>
                          <a:latin typeface="Aptos Narrow"/>
                        </a:rPr>
                        <a:t>Spectrogram</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30 seconds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512</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200" b="0" i="0" u="none" strike="noStrike">
                          <a:solidFill>
                            <a:srgbClr val="000000"/>
                          </a:solidFill>
                          <a:effectLst/>
                          <a:latin typeface="Aptos Narrow"/>
                        </a:rPr>
                        <a:t>Disco + Pop</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0.75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200" b="0" i="0" u="none" strike="noStrike">
                          <a:solidFill>
                            <a:srgbClr val="000000"/>
                          </a:solidFill>
                          <a:effectLst/>
                          <a:latin typeface="Aptos Narrow"/>
                        </a:rPr>
                        <a:t>75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200" b="0" i="0" u="none" strike="noStrike">
                        <a:solidFill>
                          <a:srgbClr val="000000"/>
                        </a:solidFill>
                        <a:effectLst/>
                        <a:latin typeface="Aptos Narrow"/>
                      </a:endParaRP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3244997612"/>
                  </a:ext>
                </a:extLst>
              </a:tr>
              <a:tr h="342755">
                <a:tc>
                  <a:txBody>
                    <a:bodyPr/>
                    <a:lstStyle/>
                    <a:p>
                      <a:pPr algn="l" fontAlgn="b"/>
                      <a:r>
                        <a:rPr lang="en-GB" sz="1200" b="0" i="0" u="none" strike="noStrike" err="1">
                          <a:solidFill>
                            <a:srgbClr val="000000"/>
                          </a:solidFill>
                          <a:effectLst/>
                          <a:latin typeface="Aptos Narrow"/>
                        </a:rPr>
                        <a:t>Tempogram</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N/A</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Disco + Pop</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0.55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55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Guessed almost all were disco</a:t>
                      </a: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762504131"/>
                  </a:ext>
                </a:extLst>
              </a:tr>
              <a:tr h="342755">
                <a:tc>
                  <a:txBody>
                    <a:bodyPr/>
                    <a:lstStyle/>
                    <a:p>
                      <a:pPr algn="l" fontAlgn="b"/>
                      <a:r>
                        <a:rPr lang="en-GB" sz="1200" b="0" i="0" u="none" strike="noStrike" err="1">
                          <a:solidFill>
                            <a:srgbClr val="000000"/>
                          </a:solidFill>
                          <a:effectLst/>
                          <a:latin typeface="Aptos Narrow"/>
                        </a:rPr>
                        <a:t>Chromagram</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N/A</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Disco + Pop</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a:endParaRP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888364849"/>
                  </a:ext>
                </a:extLst>
              </a:tr>
              <a:tr h="342755">
                <a:tc>
                  <a:txBody>
                    <a:bodyPr/>
                    <a:lstStyle/>
                    <a:p>
                      <a:pPr algn="l" fontAlgn="b"/>
                      <a:r>
                        <a:rPr lang="en-GB" sz="1200" b="0" i="0" u="none" strike="noStrike">
                          <a:solidFill>
                            <a:srgbClr val="000000"/>
                          </a:solidFill>
                          <a:effectLst/>
                          <a:latin typeface="Aptos Narrow"/>
                        </a:rPr>
                        <a:t>Mel-Spectrogram</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32</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Disco + Pop</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a:endParaRP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193884161"/>
                  </a:ext>
                </a:extLst>
              </a:tr>
              <a:tr h="342755">
                <a:tc>
                  <a:txBody>
                    <a:bodyPr/>
                    <a:lstStyle/>
                    <a:p>
                      <a:pPr algn="l" fontAlgn="b"/>
                      <a:r>
                        <a:rPr lang="en-GB" sz="1200" b="0" i="0" u="none" strike="noStrike">
                          <a:solidFill>
                            <a:srgbClr val="000000"/>
                          </a:solidFill>
                          <a:effectLst/>
                          <a:latin typeface="Aptos Narrow"/>
                        </a:rPr>
                        <a:t>Mel-Spectrogram</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128</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Disco + Pop</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a:endParaRP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793784891"/>
                  </a:ext>
                </a:extLst>
              </a:tr>
              <a:tr h="342755">
                <a:tc>
                  <a:txBody>
                    <a:bodyPr/>
                    <a:lstStyle/>
                    <a:p>
                      <a:pPr algn="l" fontAlgn="b"/>
                      <a:r>
                        <a:rPr lang="en-GB" sz="1200" b="0" i="0" u="none" strike="noStrike">
                          <a:solidFill>
                            <a:srgbClr val="000000"/>
                          </a:solidFill>
                          <a:effectLst/>
                          <a:latin typeface="Aptos Narrow"/>
                        </a:rPr>
                        <a:t>Mel-Spectrogram</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512</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Disco + Pop</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a:endParaRP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177252103"/>
                  </a:ext>
                </a:extLst>
              </a:tr>
              <a:tr h="342755">
                <a:tc>
                  <a:txBody>
                    <a:bodyPr/>
                    <a:lstStyle/>
                    <a:p>
                      <a:pPr algn="l" fontAlgn="b"/>
                      <a:r>
                        <a:rPr lang="en-GB" sz="1200" b="0" i="0" u="none" strike="noStrike">
                          <a:solidFill>
                            <a:srgbClr val="000000"/>
                          </a:solidFill>
                          <a:effectLst/>
                          <a:latin typeface="Aptos Narrow"/>
                        </a:rPr>
                        <a:t>Onset Heatmap Clips</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N/A</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Disco + Pop</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a:endParaRP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352741796"/>
                  </a:ext>
                </a:extLst>
              </a:tr>
              <a:tr h="342755">
                <a:tc>
                  <a:txBody>
                    <a:bodyPr/>
                    <a:lstStyle/>
                    <a:p>
                      <a:pPr algn="l" fontAlgn="b"/>
                      <a:r>
                        <a:rPr lang="en-GB" sz="1200" b="0" i="0" u="none" strike="noStrike">
                          <a:solidFill>
                            <a:srgbClr val="000000"/>
                          </a:solidFill>
                          <a:effectLst/>
                          <a:latin typeface="Aptos Narrow"/>
                        </a:rPr>
                        <a:t>Spectrogram</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256</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Disco + Pop</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52.5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200" b="0" i="0" u="none" strike="noStrike">
                        <a:solidFill>
                          <a:srgbClr val="000000"/>
                        </a:solidFill>
                        <a:effectLst/>
                        <a:latin typeface="Aptos Narrow"/>
                      </a:endParaRP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815383444"/>
                  </a:ext>
                </a:extLst>
              </a:tr>
              <a:tr h="342755">
                <a:tc>
                  <a:txBody>
                    <a:bodyPr/>
                    <a:lstStyle/>
                    <a:p>
                      <a:pPr algn="l" fontAlgn="b"/>
                      <a:r>
                        <a:rPr lang="en-GB" sz="1200" b="0" i="0" u="none" strike="noStrike">
                          <a:solidFill>
                            <a:srgbClr val="000000"/>
                          </a:solidFill>
                          <a:effectLst/>
                          <a:latin typeface="Aptos Narrow"/>
                        </a:rPr>
                        <a:t>Onset Images</a:t>
                      </a:r>
                    </a:p>
                  </a:txBody>
                  <a:tcPr marL="7927" marR="7927" marT="7927"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30 seconds</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N/A</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Disco + Pop</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0.475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200" b="0" i="0" u="none" strike="noStrike">
                          <a:solidFill>
                            <a:srgbClr val="000000"/>
                          </a:solidFill>
                          <a:effectLst/>
                          <a:latin typeface="Aptos Narrow"/>
                        </a:rPr>
                        <a:t>47.5</a:t>
                      </a:r>
                    </a:p>
                  </a:txBody>
                  <a:tcPr marL="7927" marR="7927" marT="7927"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200" b="0" i="0" u="none" strike="noStrike">
                          <a:solidFill>
                            <a:srgbClr val="000000"/>
                          </a:solidFill>
                          <a:effectLst/>
                          <a:latin typeface="Aptos Narrow"/>
                        </a:rPr>
                        <a:t>Guessed all were pop</a:t>
                      </a:r>
                    </a:p>
                  </a:txBody>
                  <a:tcPr marL="7927" marR="7927" marT="7927"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884729882"/>
                  </a:ext>
                </a:extLst>
              </a:tr>
            </a:tbl>
          </a:graphicData>
        </a:graphic>
      </p:graphicFrame>
    </p:spTree>
    <p:extLst>
      <p:ext uri="{BB962C8B-B14F-4D97-AF65-F5344CB8AC3E}">
        <p14:creationId xmlns:p14="http://schemas.microsoft.com/office/powerpoint/2010/main" val="25702002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0A1F5-1151-5301-F73B-D4F0DF5ABA74}"/>
              </a:ext>
            </a:extLst>
          </p:cNvPr>
          <p:cNvSpPr>
            <a:spLocks noGrp="1"/>
          </p:cNvSpPr>
          <p:nvPr>
            <p:ph type="title"/>
          </p:nvPr>
        </p:nvSpPr>
        <p:spPr>
          <a:xfrm>
            <a:off x="838200" y="365760"/>
            <a:ext cx="10515600" cy="1325563"/>
          </a:xfrm>
        </p:spPr>
        <p:txBody>
          <a:bodyPr anchor="ctr">
            <a:normAutofit/>
          </a:bodyPr>
          <a:lstStyle/>
          <a:p>
            <a:r>
              <a:rPr lang="en-GB"/>
              <a:t>Five Randon Genres (20%) - 3 seconds</a:t>
            </a:r>
          </a:p>
        </p:txBody>
      </p:sp>
      <p:sp>
        <p:nvSpPr>
          <p:cNvPr id="7" name="Content Placeholder 2">
            <a:extLst>
              <a:ext uri="{FF2B5EF4-FFF2-40B4-BE49-F238E27FC236}">
                <a16:creationId xmlns:a16="http://schemas.microsoft.com/office/drawing/2014/main" id="{4FD32397-85CC-C531-964A-A76C41C3D3A3}"/>
              </a:ext>
            </a:extLst>
          </p:cNvPr>
          <p:cNvSpPr>
            <a:spLocks noGrp="1"/>
          </p:cNvSpPr>
          <p:nvPr>
            <p:ph sz="quarter" idx="15"/>
          </p:nvPr>
        </p:nvSpPr>
        <p:spPr>
          <a:xfrm>
            <a:off x="868664" y="2106591"/>
            <a:ext cx="3541706" cy="3633787"/>
          </a:xfrm>
        </p:spPr>
        <p:txBody>
          <a:bodyPr vert="horz" lIns="91440" tIns="45720" rIns="91440" bIns="45720" rtlCol="0" anchor="t">
            <a:normAutofit/>
          </a:bodyPr>
          <a:lstStyle/>
          <a:p>
            <a:pPr marL="285750" indent="-285750">
              <a:buFont typeface="Arial" panose="05000000000000000000" pitchFamily="2" charset="2"/>
              <a:buChar char="•"/>
            </a:pPr>
            <a:r>
              <a:rPr lang="en-US">
                <a:ea typeface="Calibri"/>
                <a:cs typeface="Calibri"/>
              </a:rPr>
              <a:t>Spectrograms still the most effective by far</a:t>
            </a:r>
          </a:p>
        </p:txBody>
      </p:sp>
      <p:graphicFrame>
        <p:nvGraphicFramePr>
          <p:cNvPr id="5" name="Table 4">
            <a:extLst>
              <a:ext uri="{FF2B5EF4-FFF2-40B4-BE49-F238E27FC236}">
                <a16:creationId xmlns:a16="http://schemas.microsoft.com/office/drawing/2014/main" id="{8BC949C1-35FD-94C5-7B73-8F5E7EF98A8A}"/>
              </a:ext>
            </a:extLst>
          </p:cNvPr>
          <p:cNvGraphicFramePr>
            <a:graphicFrameLocks noGrp="1"/>
          </p:cNvGraphicFramePr>
          <p:nvPr>
            <p:extLst>
              <p:ext uri="{D42A27DB-BD31-4B8C-83A1-F6EECF244321}">
                <p14:modId xmlns:p14="http://schemas.microsoft.com/office/powerpoint/2010/main" val="65838975"/>
              </p:ext>
            </p:extLst>
          </p:nvPr>
        </p:nvGraphicFramePr>
        <p:xfrm>
          <a:off x="4961857" y="2106591"/>
          <a:ext cx="4914068" cy="3651560"/>
        </p:xfrm>
        <a:graphic>
          <a:graphicData uri="http://schemas.openxmlformats.org/drawingml/2006/table">
            <a:tbl>
              <a:tblPr firstRow="1" bandRow="1">
                <a:tableStyleId>{7E9639D4-E3E2-4D34-9284-5A2195B3D0D7}</a:tableStyleId>
              </a:tblPr>
              <a:tblGrid>
                <a:gridCol w="1257158">
                  <a:extLst>
                    <a:ext uri="{9D8B030D-6E8A-4147-A177-3AD203B41FA5}">
                      <a16:colId xmlns:a16="http://schemas.microsoft.com/office/drawing/2014/main" val="3075774621"/>
                    </a:ext>
                  </a:extLst>
                </a:gridCol>
                <a:gridCol w="560458">
                  <a:extLst>
                    <a:ext uri="{9D8B030D-6E8A-4147-A177-3AD203B41FA5}">
                      <a16:colId xmlns:a16="http://schemas.microsoft.com/office/drawing/2014/main" val="3001034931"/>
                    </a:ext>
                  </a:extLst>
                </a:gridCol>
                <a:gridCol w="847583">
                  <a:extLst>
                    <a:ext uri="{9D8B030D-6E8A-4147-A177-3AD203B41FA5}">
                      <a16:colId xmlns:a16="http://schemas.microsoft.com/office/drawing/2014/main" val="993320895"/>
                    </a:ext>
                  </a:extLst>
                </a:gridCol>
                <a:gridCol w="616757">
                  <a:extLst>
                    <a:ext uri="{9D8B030D-6E8A-4147-A177-3AD203B41FA5}">
                      <a16:colId xmlns:a16="http://schemas.microsoft.com/office/drawing/2014/main" val="1393602695"/>
                    </a:ext>
                  </a:extLst>
                </a:gridCol>
                <a:gridCol w="460527">
                  <a:extLst>
                    <a:ext uri="{9D8B030D-6E8A-4147-A177-3AD203B41FA5}">
                      <a16:colId xmlns:a16="http://schemas.microsoft.com/office/drawing/2014/main" val="3764297963"/>
                    </a:ext>
                  </a:extLst>
                </a:gridCol>
                <a:gridCol w="737800">
                  <a:extLst>
                    <a:ext uri="{9D8B030D-6E8A-4147-A177-3AD203B41FA5}">
                      <a16:colId xmlns:a16="http://schemas.microsoft.com/office/drawing/2014/main" val="436910707"/>
                    </a:ext>
                  </a:extLst>
                </a:gridCol>
                <a:gridCol w="433785">
                  <a:extLst>
                    <a:ext uri="{9D8B030D-6E8A-4147-A177-3AD203B41FA5}">
                      <a16:colId xmlns:a16="http://schemas.microsoft.com/office/drawing/2014/main" val="549176623"/>
                    </a:ext>
                  </a:extLst>
                </a:gridCol>
              </a:tblGrid>
              <a:tr h="365156">
                <a:tc>
                  <a:txBody>
                    <a:bodyPr/>
                    <a:lstStyle/>
                    <a:p>
                      <a:pPr algn="l" fontAlgn="b"/>
                      <a:r>
                        <a:rPr lang="en-GB" sz="1100" b="1" i="0" u="none" strike="noStrike">
                          <a:solidFill>
                            <a:srgbClr val="FFFFFF"/>
                          </a:solidFill>
                          <a:effectLst/>
                          <a:latin typeface="Aptos Narrow"/>
                        </a:rPr>
                        <a:t>Model</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Time</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r" fontAlgn="b"/>
                      <a:r>
                        <a:rPr lang="en-GB" sz="1100" b="1" i="0" u="none" strike="noStrike">
                          <a:solidFill>
                            <a:srgbClr val="FFFFFF"/>
                          </a:solidFill>
                          <a:effectLst/>
                          <a:latin typeface="Aptos Narrow"/>
                        </a:rPr>
                        <a:t>Specific Data Types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Genres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Result</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As a Percentage</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100" b="1" i="0" u="none" strike="noStrike">
                          <a:solidFill>
                            <a:srgbClr val="FFFFFF"/>
                          </a:solidFill>
                          <a:effectLst/>
                          <a:latin typeface="Aptos Narrow"/>
                        </a:rPr>
                        <a:t>Notes</a:t>
                      </a: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extLst>
                  <a:ext uri="{0D108BD9-81ED-4DB2-BD59-A6C34878D82A}">
                    <a16:rowId xmlns:a16="http://schemas.microsoft.com/office/drawing/2014/main" val="1752392038"/>
                  </a:ext>
                </a:extLst>
              </a:tr>
              <a:tr h="365156">
                <a:tc>
                  <a:txBody>
                    <a:bodyPr/>
                    <a:lstStyle/>
                    <a:p>
                      <a:pPr algn="l" fontAlgn="b"/>
                      <a:r>
                        <a:rPr lang="en-GB" sz="1100" b="0" i="0" u="none" strike="noStrike">
                          <a:solidFill>
                            <a:srgbClr val="000000"/>
                          </a:solidFill>
                          <a:effectLst/>
                          <a:latin typeface="Aptos Narrow"/>
                        </a:rPr>
                        <a:t>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512</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5 random</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0.829</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82.9</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108121899"/>
                  </a:ext>
                </a:extLst>
              </a:tr>
              <a:tr h="365156">
                <a:tc>
                  <a:txBody>
                    <a:bodyPr/>
                    <a:lstStyle/>
                    <a:p>
                      <a:pPr algn="l" fontAlgn="b"/>
                      <a:r>
                        <a:rPr lang="en-GB" sz="1100" b="0" i="0" u="none" strike="noStrike">
                          <a:solidFill>
                            <a:srgbClr val="000000"/>
                          </a:solidFill>
                          <a:effectLst/>
                          <a:latin typeface="Aptos Narrow"/>
                        </a:rPr>
                        <a:t>Mel-Spectrogram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512</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5 random</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0.816</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81.6</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027205185"/>
                  </a:ext>
                </a:extLst>
              </a:tr>
              <a:tr h="365156">
                <a:tc>
                  <a:txBody>
                    <a:bodyPr/>
                    <a:lstStyle/>
                    <a:p>
                      <a:pPr algn="l" fontAlgn="b"/>
                      <a:r>
                        <a:rPr lang="en-GB" sz="1100" b="0" i="0" u="none" strike="noStrike">
                          <a:solidFill>
                            <a:srgbClr val="000000"/>
                          </a:solidFill>
                          <a:effectLst/>
                          <a:latin typeface="Aptos Narrow"/>
                        </a:rPr>
                        <a:t>Mel-Spectrogram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128</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5 random</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0.76</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76</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4099212949"/>
                  </a:ext>
                </a:extLst>
              </a:tr>
              <a:tr h="365156">
                <a:tc>
                  <a:txBody>
                    <a:bodyPr/>
                    <a:lstStyle/>
                    <a:p>
                      <a:pPr algn="l" fontAlgn="b"/>
                      <a:r>
                        <a:rPr lang="en-GB" sz="1100" b="0" i="0" u="none" strike="noStrike">
                          <a:solidFill>
                            <a:srgbClr val="000000"/>
                          </a:solidFill>
                          <a:effectLst/>
                          <a:latin typeface="Aptos Narrow"/>
                        </a:rPr>
                        <a:t>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256</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5 random</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0.739</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73.9</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075044713"/>
                  </a:ext>
                </a:extLst>
              </a:tr>
              <a:tr h="365156">
                <a:tc>
                  <a:txBody>
                    <a:bodyPr/>
                    <a:lstStyle/>
                    <a:p>
                      <a:pPr algn="l" fontAlgn="b"/>
                      <a:r>
                        <a:rPr lang="en-GB" sz="1100" b="0" i="0" u="none" strike="noStrike">
                          <a:solidFill>
                            <a:srgbClr val="000000"/>
                          </a:solidFill>
                          <a:effectLst/>
                          <a:latin typeface="Aptos Narrow"/>
                        </a:rPr>
                        <a:t>Mel-Spectrogram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32</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100" b="0" i="0" u="none" strike="noStrike">
                          <a:solidFill>
                            <a:srgbClr val="000000"/>
                          </a:solidFill>
                          <a:effectLst/>
                          <a:latin typeface="Aptos Narrow"/>
                        </a:rPr>
                        <a:t>5 random</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0.706</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100" b="0" i="0" u="none" strike="noStrike">
                          <a:solidFill>
                            <a:srgbClr val="000000"/>
                          </a:solidFill>
                          <a:effectLst/>
                          <a:latin typeface="Aptos Narrow"/>
                        </a:rPr>
                        <a:t>70.6</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893881365"/>
                  </a:ext>
                </a:extLst>
              </a:tr>
              <a:tr h="365156">
                <a:tc>
                  <a:txBody>
                    <a:bodyPr/>
                    <a:lstStyle/>
                    <a:p>
                      <a:pPr algn="l" fontAlgn="b"/>
                      <a:r>
                        <a:rPr lang="en-GB" sz="1100" b="0" i="0" u="none" strike="noStrike" err="1">
                          <a:solidFill>
                            <a:srgbClr val="000000"/>
                          </a:solidFill>
                          <a:effectLst/>
                          <a:latin typeface="Aptos Narrow"/>
                        </a:rPr>
                        <a:t>Chromagram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lvl="0" algn="r">
                        <a:buNone/>
                      </a:pPr>
                      <a:r>
                        <a:rPr lang="en-GB" sz="1100" b="0" i="0" u="none" strike="noStrike">
                          <a:solidFill>
                            <a:srgbClr val="000000"/>
                          </a:solidFill>
                          <a:effectLst/>
                          <a:latin typeface="Aptos Narrow"/>
                        </a:rPr>
                        <a:t>N/A</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100" b="0" i="0" u="none" strike="noStrike">
                          <a:solidFill>
                            <a:srgbClr val="000000"/>
                          </a:solidFill>
                          <a:effectLst/>
                          <a:latin typeface="Aptos Narrow"/>
                        </a:rPr>
                        <a:t>5 random</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100" b="0" i="0" u="none" strike="noStrike">
                          <a:solidFill>
                            <a:srgbClr val="000000"/>
                          </a:solidFill>
                          <a:effectLst/>
                          <a:latin typeface="Aptos Narrow"/>
                        </a:rPr>
                        <a:t>0.57</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100" b="0" i="0" u="none" strike="noStrike">
                          <a:solidFill>
                            <a:srgbClr val="000000"/>
                          </a:solidFill>
                          <a:effectLst/>
                          <a:latin typeface="Aptos Narrow"/>
                        </a:rPr>
                        <a:t>57</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932181053"/>
                  </a:ext>
                </a:extLst>
              </a:tr>
              <a:tr h="365156">
                <a:tc>
                  <a:txBody>
                    <a:bodyPr/>
                    <a:lstStyle/>
                    <a:p>
                      <a:pPr algn="l" fontAlgn="b"/>
                      <a:r>
                        <a:rPr lang="en-GB" sz="1100" b="0" i="0" u="none" strike="noStrike">
                          <a:solidFill>
                            <a:srgbClr val="000000"/>
                          </a:solidFill>
                          <a:effectLst/>
                          <a:latin typeface="Aptos Narrow"/>
                        </a:rPr>
                        <a:t>Onset Heatmap Clips</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100" b="0" i="0" u="none" strike="noStrike">
                          <a:solidFill>
                            <a:srgbClr val="000000"/>
                          </a:solidFill>
                          <a:effectLst/>
                          <a:latin typeface="Aptos Narrow"/>
                        </a:rPr>
                        <a:t>N/A</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100" b="0" i="0" u="none" strike="noStrike">
                          <a:solidFill>
                            <a:srgbClr val="000000"/>
                          </a:solidFill>
                          <a:effectLst/>
                          <a:latin typeface="Aptos Narrow"/>
                        </a:rPr>
                        <a:t>5 random</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100" b="0" i="0" u="none" strike="noStrike">
                          <a:solidFill>
                            <a:srgbClr val="000000"/>
                          </a:solidFill>
                          <a:effectLst/>
                          <a:latin typeface="Aptos Narrow"/>
                        </a:rPr>
                        <a:t>0.534</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100" b="0" i="0" u="none" strike="noStrike">
                          <a:solidFill>
                            <a:srgbClr val="000000"/>
                          </a:solidFill>
                          <a:effectLst/>
                          <a:latin typeface="Aptos Narrow"/>
                        </a:rPr>
                        <a:t>53.4</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3743920169"/>
                  </a:ext>
                </a:extLst>
              </a:tr>
              <a:tr h="365156">
                <a:tc>
                  <a:txBody>
                    <a:bodyPr/>
                    <a:lstStyle/>
                    <a:p>
                      <a:pPr algn="l" fontAlgn="b"/>
                      <a:r>
                        <a:rPr lang="en-GB" sz="1100" b="0" i="0" u="none" strike="noStrike">
                          <a:solidFill>
                            <a:srgbClr val="000000"/>
                          </a:solidFill>
                          <a:effectLst/>
                          <a:latin typeface="Aptos Narrow"/>
                        </a:rPr>
                        <a:t>Onset Images</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100" b="0" i="0" u="none" strike="noStrike">
                          <a:solidFill>
                            <a:srgbClr val="000000"/>
                          </a:solidFill>
                          <a:effectLst/>
                          <a:latin typeface="Aptos Narrow"/>
                        </a:rPr>
                        <a:t>N/A</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100" b="0" i="0" u="none" strike="noStrike">
                          <a:solidFill>
                            <a:srgbClr val="000000"/>
                          </a:solidFill>
                          <a:effectLst/>
                          <a:latin typeface="Aptos Narrow"/>
                        </a:rPr>
                        <a:t>5 random</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100" b="0" i="0" u="none" strike="noStrike">
                          <a:solidFill>
                            <a:srgbClr val="000000"/>
                          </a:solidFill>
                          <a:effectLst/>
                          <a:latin typeface="Aptos Narrow"/>
                        </a:rPr>
                        <a:t>0.495</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100" b="0" i="0" u="none" strike="noStrike">
                          <a:solidFill>
                            <a:srgbClr val="000000"/>
                          </a:solidFill>
                          <a:effectLst/>
                          <a:latin typeface="Aptos Narrow"/>
                        </a:rPr>
                        <a:t>49.5</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4009662809"/>
                  </a:ext>
                </a:extLst>
              </a:tr>
              <a:tr h="365156">
                <a:tc>
                  <a:txBody>
                    <a:bodyPr/>
                    <a:lstStyle/>
                    <a:p>
                      <a:pPr algn="l" fontAlgn="b"/>
                      <a:r>
                        <a:rPr lang="en-GB" sz="1100" b="0" i="0" u="none" strike="noStrike" err="1">
                          <a:solidFill>
                            <a:srgbClr val="000000"/>
                          </a:solidFill>
                          <a:effectLst/>
                          <a:latin typeface="Aptos Narrow"/>
                        </a:rPr>
                        <a:t>Tempogram</a:t>
                      </a:r>
                    </a:p>
                  </a:txBody>
                  <a:tcPr marL="8445" marR="8445" marT="8445"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100" b="0" i="0" u="none" strike="noStrike">
                          <a:solidFill>
                            <a:srgbClr val="000000"/>
                          </a:solidFill>
                          <a:effectLst/>
                          <a:latin typeface="Aptos Narrow"/>
                        </a:rPr>
                        <a:t>3 seconds</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100" b="0" i="0" u="none" strike="noStrike">
                          <a:solidFill>
                            <a:srgbClr val="000000"/>
                          </a:solidFill>
                          <a:effectLst/>
                          <a:latin typeface="Aptos Narrow"/>
                        </a:rPr>
                        <a:t>N/A</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100" b="0" i="0" u="none" strike="noStrike">
                          <a:solidFill>
                            <a:srgbClr val="000000"/>
                          </a:solidFill>
                          <a:effectLst/>
                          <a:latin typeface="Aptos Narrow"/>
                        </a:rPr>
                        <a:t>5 random</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100" b="0" i="0" u="none" strike="noStrike">
                          <a:solidFill>
                            <a:srgbClr val="000000"/>
                          </a:solidFill>
                          <a:effectLst/>
                          <a:latin typeface="Aptos Narrow"/>
                        </a:rPr>
                        <a:t>0.467</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100" b="0" i="0" u="none" strike="noStrike">
                          <a:solidFill>
                            <a:srgbClr val="000000"/>
                          </a:solidFill>
                          <a:effectLst/>
                          <a:latin typeface="Aptos Narrow"/>
                        </a:rPr>
                        <a:t>46.7</a:t>
                      </a:r>
                    </a:p>
                  </a:txBody>
                  <a:tcPr marL="8445" marR="8445" marT="8445"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100" b="0" i="0" u="none" strike="noStrike">
                        <a:solidFill>
                          <a:srgbClr val="000000"/>
                        </a:solidFill>
                        <a:effectLst/>
                        <a:latin typeface="Aptos Narrow" panose="020B0004020202020204" pitchFamily="34" charset="0"/>
                      </a:endParaRPr>
                    </a:p>
                  </a:txBody>
                  <a:tcPr marL="8445" marR="8445" marT="8445"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623162821"/>
                  </a:ext>
                </a:extLst>
              </a:tr>
            </a:tbl>
          </a:graphicData>
        </a:graphic>
      </p:graphicFrame>
      <p:pic>
        <p:nvPicPr>
          <p:cNvPr id="3" name="Picture 2" descr="A red rectangular object with white border&#10;&#10;AI-generated content may be incorrect.">
            <a:extLst>
              <a:ext uri="{FF2B5EF4-FFF2-40B4-BE49-F238E27FC236}">
                <a16:creationId xmlns:a16="http://schemas.microsoft.com/office/drawing/2014/main" id="{99395C8A-5C29-C1D9-EF7A-FFBD2CC8A394}"/>
              </a:ext>
            </a:extLst>
          </p:cNvPr>
          <p:cNvPicPr>
            <a:picLocks noChangeAspect="1"/>
          </p:cNvPicPr>
          <p:nvPr/>
        </p:nvPicPr>
        <p:blipFill>
          <a:blip r:embed="rId2"/>
          <a:stretch>
            <a:fillRect/>
          </a:stretch>
        </p:blipFill>
        <p:spPr>
          <a:xfrm>
            <a:off x="3067" y="6260469"/>
            <a:ext cx="12185867" cy="600075"/>
          </a:xfrm>
          <a:prstGeom prst="rect">
            <a:avLst/>
          </a:prstGeom>
        </p:spPr>
      </p:pic>
    </p:spTree>
    <p:extLst>
      <p:ext uri="{BB962C8B-B14F-4D97-AF65-F5344CB8AC3E}">
        <p14:creationId xmlns:p14="http://schemas.microsoft.com/office/powerpoint/2010/main" val="1521338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0EBF1-BA6A-5D9D-583F-E364FF4034B2}"/>
              </a:ext>
            </a:extLst>
          </p:cNvPr>
          <p:cNvSpPr>
            <a:spLocks noGrp="1"/>
          </p:cNvSpPr>
          <p:nvPr>
            <p:ph type="title"/>
          </p:nvPr>
        </p:nvSpPr>
        <p:spPr>
          <a:xfrm>
            <a:off x="838200" y="365760"/>
            <a:ext cx="10515600" cy="1325880"/>
          </a:xfrm>
        </p:spPr>
        <p:txBody>
          <a:bodyPr anchor="ctr">
            <a:normAutofit/>
          </a:bodyPr>
          <a:lstStyle/>
          <a:p>
            <a:r>
              <a:rPr lang="en-GB"/>
              <a:t>How we worked with the data</a:t>
            </a:r>
          </a:p>
        </p:txBody>
      </p:sp>
      <p:sp>
        <p:nvSpPr>
          <p:cNvPr id="3" name="Content Placeholder 2">
            <a:extLst>
              <a:ext uri="{FF2B5EF4-FFF2-40B4-BE49-F238E27FC236}">
                <a16:creationId xmlns:a16="http://schemas.microsoft.com/office/drawing/2014/main" id="{834A5E60-F9CA-D553-53DF-1C42A33D95E2}"/>
              </a:ext>
            </a:extLst>
          </p:cNvPr>
          <p:cNvSpPr>
            <a:spLocks noGrp="1"/>
          </p:cNvSpPr>
          <p:nvPr>
            <p:ph sz="quarter" idx="13"/>
          </p:nvPr>
        </p:nvSpPr>
        <p:spPr>
          <a:xfrm>
            <a:off x="838199" y="2024781"/>
            <a:ext cx="5212079" cy="4137189"/>
          </a:xfrm>
        </p:spPr>
        <p:txBody>
          <a:bodyPr vert="horz" lIns="91440" tIns="45720" rIns="91440" bIns="45720" rtlCol="0" anchor="t">
            <a:normAutofit/>
          </a:bodyPr>
          <a:lstStyle/>
          <a:p>
            <a:pPr marL="285750" indent="-285750">
              <a:buFont typeface="Arial" panose="05000000000000000000" pitchFamily="2" charset="2"/>
              <a:buChar char="•"/>
            </a:pPr>
            <a:r>
              <a:rPr lang="en-GB" sz="1700"/>
              <a:t>Used an </a:t>
            </a:r>
            <a:r>
              <a:rPr lang="en-GB" sz="1700" b="1"/>
              <a:t>80/20 train-test split</a:t>
            </a:r>
            <a:r>
              <a:rPr lang="en-GB" sz="1700"/>
              <a:t>.</a:t>
            </a:r>
            <a:endParaRPr lang="en-US" sz="1700" b="1"/>
          </a:p>
          <a:p>
            <a:pPr marL="285750" indent="-285750">
              <a:buFont typeface="Arial" panose="05000000000000000000" pitchFamily="2" charset="2"/>
              <a:buChar char="•"/>
            </a:pPr>
            <a:r>
              <a:rPr lang="en-GB" sz="1700" b="1"/>
              <a:t>Created 3s and 30s visualisations for all genres</a:t>
            </a:r>
            <a:r>
              <a:rPr lang="en-GB" sz="1700"/>
              <a:t>, padding 3s clips to prevent uneven input shapes.</a:t>
            </a:r>
            <a:endParaRPr lang="en-GB" sz="1700">
              <a:ea typeface="Calibri"/>
              <a:cs typeface="Calibri"/>
            </a:endParaRPr>
          </a:p>
          <a:p>
            <a:pPr marL="285750" indent="-285750">
              <a:buFont typeface="Arial" panose="05000000000000000000" pitchFamily="2" charset="2"/>
              <a:buChar char="•"/>
            </a:pPr>
            <a:r>
              <a:rPr lang="en-GB" sz="1700"/>
              <a:t>Tested models: </a:t>
            </a:r>
            <a:r>
              <a:rPr lang="en-GB" sz="1700" b="1" err="1"/>
              <a:t>Chromagram</a:t>
            </a:r>
            <a:r>
              <a:rPr lang="en-GB" sz="1700"/>
              <a:t>, </a:t>
            </a:r>
            <a:r>
              <a:rPr lang="en-GB" sz="1700" b="1"/>
              <a:t>Mel-Spectrogram (32, 128, 512 </a:t>
            </a:r>
            <a:r>
              <a:rPr lang="en-GB" sz="1700" b="1" err="1"/>
              <a:t>n_mel_values</a:t>
            </a:r>
            <a:r>
              <a:rPr lang="en-GB" sz="1700" b="1"/>
              <a:t>)</a:t>
            </a:r>
            <a:r>
              <a:rPr lang="en-GB" sz="1700"/>
              <a:t>, </a:t>
            </a:r>
            <a:r>
              <a:rPr lang="en-GB" sz="1700" b="1"/>
              <a:t>Onset </a:t>
            </a:r>
            <a:r>
              <a:rPr lang="en-GB" sz="1700" b="1" err="1"/>
              <a:t>HeatMap</a:t>
            </a:r>
            <a:r>
              <a:rPr lang="en-GB" sz="1700" b="1"/>
              <a:t>/Images</a:t>
            </a:r>
            <a:r>
              <a:rPr lang="en-GB" sz="1700"/>
              <a:t>, </a:t>
            </a:r>
            <a:r>
              <a:rPr lang="en-GB" sz="1700" b="1"/>
              <a:t>Spectrogram (256, 512 </a:t>
            </a:r>
            <a:r>
              <a:rPr lang="en-GB" sz="1700" b="1" err="1"/>
              <a:t>hop_lengths</a:t>
            </a:r>
            <a:r>
              <a:rPr lang="en-GB" sz="1700" b="1"/>
              <a:t>)</a:t>
            </a:r>
            <a:r>
              <a:rPr lang="en-GB" sz="1700"/>
              <a:t>.</a:t>
            </a:r>
            <a:endParaRPr lang="en-GB" sz="1700">
              <a:ea typeface="Calibri"/>
              <a:cs typeface="Calibri"/>
            </a:endParaRPr>
          </a:p>
          <a:p>
            <a:pPr marL="285750" indent="-285750">
              <a:buFont typeface="Arial" panose="05000000000000000000" pitchFamily="2" charset="2"/>
              <a:buChar char="•"/>
            </a:pPr>
            <a:r>
              <a:rPr lang="en-GB" sz="1700"/>
              <a:t>Saved images at </a:t>
            </a:r>
            <a:r>
              <a:rPr lang="en-GB" sz="1700" b="1"/>
              <a:t>256x256</a:t>
            </a:r>
            <a:r>
              <a:rPr lang="en-GB" sz="1700"/>
              <a:t> (except </a:t>
            </a:r>
            <a:r>
              <a:rPr lang="en-GB" sz="1700" err="1"/>
              <a:t>Chromagrams</a:t>
            </a:r>
            <a:r>
              <a:rPr lang="en-GB" sz="1700"/>
              <a:t>: 36x256).</a:t>
            </a:r>
            <a:endParaRPr lang="en-GB" sz="1700">
              <a:ea typeface="Calibri"/>
              <a:cs typeface="Calibri"/>
            </a:endParaRPr>
          </a:p>
          <a:p>
            <a:pPr marL="285750" indent="-285750">
              <a:buFont typeface="Arial" panose="05000000000000000000" pitchFamily="2" charset="2"/>
              <a:buChar char="•"/>
            </a:pPr>
            <a:r>
              <a:rPr lang="en-GB" sz="1700"/>
              <a:t>Set sampling rate to </a:t>
            </a:r>
            <a:r>
              <a:rPr lang="en-GB" sz="1700" b="1"/>
              <a:t>22,050 Hz.</a:t>
            </a:r>
            <a:endParaRPr lang="en-GB" sz="1700" b="1">
              <a:ea typeface="Calibri"/>
              <a:cs typeface="Calibri"/>
            </a:endParaRPr>
          </a:p>
          <a:p>
            <a:pPr marL="285750" indent="-285750">
              <a:buFont typeface="Arial" panose="05000000000000000000" pitchFamily="2" charset="2"/>
              <a:buChar char="•"/>
            </a:pPr>
            <a:r>
              <a:rPr lang="en-GB" sz="1700" b="1"/>
              <a:t>Trained CNNs for between 20 to 30 epochs on average</a:t>
            </a:r>
            <a:r>
              <a:rPr lang="en-GB" sz="1700"/>
              <a:t>.</a:t>
            </a:r>
            <a:endParaRPr lang="en-GB" sz="1700">
              <a:ea typeface="Calibri"/>
              <a:cs typeface="Calibri"/>
            </a:endParaRPr>
          </a:p>
          <a:p>
            <a:pPr marL="285750" indent="-285750">
              <a:buFont typeface="Arial" panose="05000000000000000000" pitchFamily="2" charset="2"/>
              <a:buChar char="•"/>
            </a:pPr>
            <a:r>
              <a:rPr lang="en-GB" sz="1700"/>
              <a:t>Used </a:t>
            </a:r>
            <a:r>
              <a:rPr lang="en-GB" sz="1700" b="1"/>
              <a:t>confusion matrices</a:t>
            </a:r>
            <a:r>
              <a:rPr lang="en-GB" sz="1700"/>
              <a:t> to assess model accuracy per genre.</a:t>
            </a:r>
            <a:endParaRPr lang="en-GB" sz="1700">
              <a:ea typeface="Calibri"/>
              <a:cs typeface="Calibri"/>
            </a:endParaRPr>
          </a:p>
          <a:p>
            <a:pPr marL="285750" indent="-285750">
              <a:spcBef>
                <a:spcPts val="0"/>
              </a:spcBef>
              <a:buFont typeface="Arial" panose="05000000000000000000" pitchFamily="2" charset="2"/>
              <a:buChar char="•"/>
            </a:pPr>
            <a:endParaRPr lang="en-GB" sz="1700" b="1"/>
          </a:p>
        </p:txBody>
      </p:sp>
      <p:pic>
        <p:nvPicPr>
          <p:cNvPr id="4" name="Picture 3" descr="A screenshot of a graph&#10;&#10;AI-generated content may be incorrect.">
            <a:extLst>
              <a:ext uri="{FF2B5EF4-FFF2-40B4-BE49-F238E27FC236}">
                <a16:creationId xmlns:a16="http://schemas.microsoft.com/office/drawing/2014/main" id="{5D28DD5D-275B-F1DE-CC07-1FEFE327C872}"/>
              </a:ext>
            </a:extLst>
          </p:cNvPr>
          <p:cNvPicPr>
            <a:picLocks noChangeAspect="1"/>
          </p:cNvPicPr>
          <p:nvPr/>
        </p:nvPicPr>
        <p:blipFill>
          <a:blip r:embed="rId3"/>
          <a:srcRect l="1169" t="3276" r="4912" b="3820"/>
          <a:stretch/>
        </p:blipFill>
        <p:spPr>
          <a:xfrm>
            <a:off x="6404132" y="1697485"/>
            <a:ext cx="5231197" cy="4458850"/>
          </a:xfrm>
          <a:prstGeom prst="rect">
            <a:avLst/>
          </a:prstGeom>
          <a:noFill/>
        </p:spPr>
      </p:pic>
    </p:spTree>
    <p:extLst>
      <p:ext uri="{BB962C8B-B14F-4D97-AF65-F5344CB8AC3E}">
        <p14:creationId xmlns:p14="http://schemas.microsoft.com/office/powerpoint/2010/main" val="2371878685"/>
      </p:ext>
    </p:extLst>
  </p:cSld>
  <p:clrMapOvr>
    <a:masterClrMapping/>
  </p:clrMapOvr>
  <p:extLst>
    <p:ext uri="{6950BFC3-D8DA-4A85-94F7-54DA5524770B}">
      <p188:commentRel xmlns:p188="http://schemas.microsoft.com/office/powerpoint/2018/8/main" r:id="rId2"/>
    </p:ext>
  </p:extLs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A0A4B-72F0-F226-EF92-0D5FA2BA55AC}"/>
              </a:ext>
            </a:extLst>
          </p:cNvPr>
          <p:cNvSpPr>
            <a:spLocks noGrp="1"/>
          </p:cNvSpPr>
          <p:nvPr>
            <p:ph type="title"/>
          </p:nvPr>
        </p:nvSpPr>
        <p:spPr>
          <a:xfrm>
            <a:off x="838200" y="365760"/>
            <a:ext cx="10515600" cy="1325880"/>
          </a:xfrm>
        </p:spPr>
        <p:txBody>
          <a:bodyPr anchor="ctr">
            <a:normAutofit/>
          </a:bodyPr>
          <a:lstStyle/>
          <a:p>
            <a:r>
              <a:rPr lang="en-GB"/>
              <a:t>Five random genres (20%) - 30 seconds</a:t>
            </a:r>
          </a:p>
        </p:txBody>
      </p:sp>
      <p:sp>
        <p:nvSpPr>
          <p:cNvPr id="10" name="Content Placeholder 3">
            <a:extLst>
              <a:ext uri="{FF2B5EF4-FFF2-40B4-BE49-F238E27FC236}">
                <a16:creationId xmlns:a16="http://schemas.microsoft.com/office/drawing/2014/main" id="{5CE59154-7202-B67D-D2C1-6A77D35B7EBF}"/>
              </a:ext>
            </a:extLst>
          </p:cNvPr>
          <p:cNvSpPr>
            <a:spLocks noGrp="1"/>
          </p:cNvSpPr>
          <p:nvPr>
            <p:ph sz="quarter" idx="14"/>
          </p:nvPr>
        </p:nvSpPr>
        <p:spPr>
          <a:xfrm>
            <a:off x="6459795" y="2024780"/>
            <a:ext cx="4894006" cy="4137189"/>
          </a:xfrm>
        </p:spPr>
        <p:txBody>
          <a:bodyPr vert="horz" lIns="91440" tIns="45720" rIns="91440" bIns="45720" rtlCol="0" anchor="t">
            <a:normAutofit/>
          </a:bodyPr>
          <a:lstStyle/>
          <a:p>
            <a:pPr marL="285750" indent="-285750">
              <a:buFont typeface="Arial" panose="05000000000000000000" pitchFamily="2" charset="2"/>
              <a:buChar char="•"/>
            </a:pPr>
            <a:r>
              <a:rPr lang="en-US">
                <a:ea typeface="Calibri"/>
                <a:cs typeface="Calibri"/>
              </a:rPr>
              <a:t>Less effective than the 3 second version</a:t>
            </a:r>
          </a:p>
        </p:txBody>
      </p:sp>
      <p:graphicFrame>
        <p:nvGraphicFramePr>
          <p:cNvPr id="5" name="Table 4">
            <a:extLst>
              <a:ext uri="{FF2B5EF4-FFF2-40B4-BE49-F238E27FC236}">
                <a16:creationId xmlns:a16="http://schemas.microsoft.com/office/drawing/2014/main" id="{990A0E79-BA4E-3332-6714-99407E8E64F7}"/>
              </a:ext>
            </a:extLst>
          </p:cNvPr>
          <p:cNvGraphicFramePr>
            <a:graphicFrameLocks noGrp="1"/>
          </p:cNvGraphicFramePr>
          <p:nvPr>
            <p:extLst>
              <p:ext uri="{D42A27DB-BD31-4B8C-83A1-F6EECF244321}">
                <p14:modId xmlns:p14="http://schemas.microsoft.com/office/powerpoint/2010/main" val="2694781868"/>
              </p:ext>
            </p:extLst>
          </p:nvPr>
        </p:nvGraphicFramePr>
        <p:xfrm>
          <a:off x="842016" y="2024781"/>
          <a:ext cx="5204449" cy="3447660"/>
        </p:xfrm>
        <a:graphic>
          <a:graphicData uri="http://schemas.openxmlformats.org/drawingml/2006/table">
            <a:tbl>
              <a:tblPr firstRow="1" bandRow="1">
                <a:tableStyleId>{7E9639D4-E3E2-4D34-9284-5A2195B3D0D7}</a:tableStyleId>
              </a:tblPr>
              <a:tblGrid>
                <a:gridCol w="975668">
                  <a:extLst>
                    <a:ext uri="{9D8B030D-6E8A-4147-A177-3AD203B41FA5}">
                      <a16:colId xmlns:a16="http://schemas.microsoft.com/office/drawing/2014/main" val="812259316"/>
                    </a:ext>
                  </a:extLst>
                </a:gridCol>
                <a:gridCol w="529163">
                  <a:extLst>
                    <a:ext uri="{9D8B030D-6E8A-4147-A177-3AD203B41FA5}">
                      <a16:colId xmlns:a16="http://schemas.microsoft.com/office/drawing/2014/main" val="2743023948"/>
                    </a:ext>
                  </a:extLst>
                </a:gridCol>
                <a:gridCol w="800255">
                  <a:extLst>
                    <a:ext uri="{9D8B030D-6E8A-4147-A177-3AD203B41FA5}">
                      <a16:colId xmlns:a16="http://schemas.microsoft.com/office/drawing/2014/main" val="4136268076"/>
                    </a:ext>
                  </a:extLst>
                </a:gridCol>
                <a:gridCol w="582318">
                  <a:extLst>
                    <a:ext uri="{9D8B030D-6E8A-4147-A177-3AD203B41FA5}">
                      <a16:colId xmlns:a16="http://schemas.microsoft.com/office/drawing/2014/main" val="3131332428"/>
                    </a:ext>
                  </a:extLst>
                </a:gridCol>
                <a:gridCol w="434811">
                  <a:extLst>
                    <a:ext uri="{9D8B030D-6E8A-4147-A177-3AD203B41FA5}">
                      <a16:colId xmlns:a16="http://schemas.microsoft.com/office/drawing/2014/main" val="1335830056"/>
                    </a:ext>
                  </a:extLst>
                </a:gridCol>
                <a:gridCol w="696602">
                  <a:extLst>
                    <a:ext uri="{9D8B030D-6E8A-4147-A177-3AD203B41FA5}">
                      <a16:colId xmlns:a16="http://schemas.microsoft.com/office/drawing/2014/main" val="548848047"/>
                    </a:ext>
                  </a:extLst>
                </a:gridCol>
                <a:gridCol w="1185632">
                  <a:extLst>
                    <a:ext uri="{9D8B030D-6E8A-4147-A177-3AD203B41FA5}">
                      <a16:colId xmlns:a16="http://schemas.microsoft.com/office/drawing/2014/main" val="2847559140"/>
                    </a:ext>
                  </a:extLst>
                </a:gridCol>
              </a:tblGrid>
              <a:tr h="344766">
                <a:tc>
                  <a:txBody>
                    <a:bodyPr/>
                    <a:lstStyle/>
                    <a:p>
                      <a:pPr algn="l" fontAlgn="b"/>
                      <a:r>
                        <a:rPr lang="en-GB" sz="1000" b="1" i="0" u="none" strike="noStrike">
                          <a:solidFill>
                            <a:srgbClr val="FFFFFF"/>
                          </a:solidFill>
                          <a:effectLst/>
                          <a:latin typeface="Aptos Narrow"/>
                        </a:rPr>
                        <a:t>Model</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Time</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r" fontAlgn="b"/>
                      <a:r>
                        <a:rPr lang="en-GB" sz="1000" b="1" i="0" u="none" strike="noStrike">
                          <a:solidFill>
                            <a:srgbClr val="FFFFFF"/>
                          </a:solidFill>
                          <a:effectLst/>
                          <a:latin typeface="Aptos Narrow"/>
                        </a:rPr>
                        <a:t>Specific Data Types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Genres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Result</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As a Percentage</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tc>
                  <a:txBody>
                    <a:bodyPr/>
                    <a:lstStyle/>
                    <a:p>
                      <a:pPr algn="l" fontAlgn="b"/>
                      <a:r>
                        <a:rPr lang="en-GB" sz="1000" b="1" i="0" u="none" strike="noStrike">
                          <a:solidFill>
                            <a:srgbClr val="FFFFFF"/>
                          </a:solidFill>
                          <a:effectLst/>
                          <a:latin typeface="Aptos Narrow"/>
                        </a:rPr>
                        <a:t>Notes</a:t>
                      </a: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56082"/>
                    </a:solidFill>
                  </a:tcPr>
                </a:tc>
                <a:extLst>
                  <a:ext uri="{0D108BD9-81ED-4DB2-BD59-A6C34878D82A}">
                    <a16:rowId xmlns:a16="http://schemas.microsoft.com/office/drawing/2014/main" val="49331698"/>
                  </a:ext>
                </a:extLst>
              </a:tr>
              <a:tr h="344766">
                <a:tc>
                  <a:txBody>
                    <a:bodyPr/>
                    <a:lstStyle/>
                    <a:p>
                      <a:pPr algn="l" fontAlgn="b"/>
                      <a:r>
                        <a:rPr lang="en-GB" sz="1000" b="0" i="0" u="none" strike="noStrike">
                          <a:solidFill>
                            <a:srgbClr val="000000"/>
                          </a:solidFill>
                          <a:effectLst/>
                          <a:latin typeface="Aptos Narrow"/>
                        </a:rPr>
                        <a:t>Mel-Spectrogram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512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5 random</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0.67</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67</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107487016"/>
                  </a:ext>
                </a:extLst>
              </a:tr>
              <a:tr h="344766">
                <a:tc>
                  <a:txBody>
                    <a:bodyPr/>
                    <a:lstStyle/>
                    <a:p>
                      <a:pPr algn="l" fontAlgn="b"/>
                      <a:r>
                        <a:rPr lang="en-GB" sz="1000" b="0" i="0" u="none" strike="noStrike">
                          <a:solidFill>
                            <a:srgbClr val="000000"/>
                          </a:solidFill>
                          <a:effectLst/>
                          <a:latin typeface="Aptos Narrow"/>
                        </a:rPr>
                        <a:t>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256</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r>
                        <a:rPr lang="en-GB" sz="1000" b="0" i="0" u="none" strike="noStrike">
                          <a:solidFill>
                            <a:srgbClr val="000000"/>
                          </a:solidFill>
                          <a:effectLst/>
                          <a:latin typeface="Aptos Narrow"/>
                        </a:rPr>
                        <a:t>5 random</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0.63</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r" fontAlgn="b"/>
                      <a:r>
                        <a:rPr lang="en-GB" sz="1000" b="0" i="0" u="none" strike="noStrike">
                          <a:solidFill>
                            <a:srgbClr val="000000"/>
                          </a:solidFill>
                          <a:effectLst/>
                          <a:latin typeface="Aptos Narrow"/>
                        </a:rPr>
                        <a:t>63</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340491037"/>
                  </a:ext>
                </a:extLst>
              </a:tr>
              <a:tr h="344766">
                <a:tc>
                  <a:txBody>
                    <a:bodyPr/>
                    <a:lstStyle/>
                    <a:p>
                      <a:pPr algn="l" fontAlgn="b"/>
                      <a:r>
                        <a:rPr lang="en-GB" sz="1000" b="0" i="0" u="none" strike="noStrike">
                          <a:solidFill>
                            <a:srgbClr val="000000"/>
                          </a:solidFill>
                          <a:effectLst/>
                          <a:latin typeface="Aptos Narrow"/>
                        </a:rPr>
                        <a:t>Mel-Spectrogram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000" b="0" i="0" u="none" strike="noStrike">
                          <a:solidFill>
                            <a:srgbClr val="000000"/>
                          </a:solidFill>
                          <a:effectLst/>
                          <a:latin typeface="Aptos Narrow"/>
                        </a:rPr>
                        <a:t>128</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r>
                        <a:rPr lang="en-GB" sz="1000" b="0" i="0" u="none" strike="noStrike">
                          <a:solidFill>
                            <a:srgbClr val="000000"/>
                          </a:solidFill>
                          <a:effectLst/>
                          <a:latin typeface="Aptos Narrow"/>
                        </a:rPr>
                        <a:t>5 random</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000" b="0" i="0" u="none" strike="noStrike">
                          <a:solidFill>
                            <a:srgbClr val="000000"/>
                          </a:solidFill>
                          <a:effectLst/>
                          <a:latin typeface="Aptos Narrow"/>
                        </a:rPr>
                        <a:t>0.56</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GB" sz="1000" b="0" i="0" u="none" strike="noStrike">
                          <a:solidFill>
                            <a:srgbClr val="000000"/>
                          </a:solidFill>
                          <a:effectLst/>
                          <a:latin typeface="Aptos Narrow"/>
                        </a:rPr>
                        <a:t>56</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2383762309"/>
                  </a:ext>
                </a:extLst>
              </a:tr>
              <a:tr h="344766">
                <a:tc>
                  <a:txBody>
                    <a:bodyPr/>
                    <a:lstStyle/>
                    <a:p>
                      <a:pPr algn="l" fontAlgn="b"/>
                      <a:r>
                        <a:rPr lang="en-GB" sz="1000" b="0" i="0" u="none" strike="noStrike">
                          <a:solidFill>
                            <a:srgbClr val="000000"/>
                          </a:solidFill>
                          <a:effectLst/>
                          <a:latin typeface="Aptos Narrow"/>
                        </a:rPr>
                        <a:t>Mel-Spectrogram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32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5 random</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0.49</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49</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325278041"/>
                  </a:ext>
                </a:extLst>
              </a:tr>
              <a:tr h="344766">
                <a:tc>
                  <a:txBody>
                    <a:bodyPr/>
                    <a:lstStyle/>
                    <a:p>
                      <a:pPr algn="l" fontAlgn="b"/>
                      <a:r>
                        <a:rPr lang="en-GB" sz="1000" b="0" i="0" u="none" strike="noStrike">
                          <a:solidFill>
                            <a:srgbClr val="000000"/>
                          </a:solidFill>
                          <a:effectLst/>
                          <a:latin typeface="Aptos Narrow"/>
                        </a:rPr>
                        <a:t>Onset Images</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5 random</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0.44</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44</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285006404"/>
                  </a:ext>
                </a:extLst>
              </a:tr>
              <a:tr h="344766">
                <a:tc>
                  <a:txBody>
                    <a:bodyPr/>
                    <a:lstStyle/>
                    <a:p>
                      <a:pPr algn="l" fontAlgn="b"/>
                      <a:r>
                        <a:rPr lang="en-GB" sz="1000" b="0" i="0" u="none" strike="noStrike">
                          <a:solidFill>
                            <a:srgbClr val="000000"/>
                          </a:solidFill>
                          <a:effectLst/>
                          <a:latin typeface="Aptos Narrow"/>
                        </a:rPr>
                        <a:t>Spectrogram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512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5 random</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0.35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35</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1372865316"/>
                  </a:ext>
                </a:extLst>
              </a:tr>
              <a:tr h="344766">
                <a:tc>
                  <a:txBody>
                    <a:bodyPr/>
                    <a:lstStyle/>
                    <a:p>
                      <a:pPr algn="l" fontAlgn="b"/>
                      <a:r>
                        <a:rPr lang="en-GB" sz="1000" b="0" i="0" u="none" strike="noStrike">
                          <a:solidFill>
                            <a:srgbClr val="000000"/>
                          </a:solidFill>
                          <a:effectLst/>
                          <a:latin typeface="Aptos Narrow"/>
                        </a:rPr>
                        <a:t>Onset Heatmap Clips</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5 random</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0.32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32</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845995035"/>
                  </a:ext>
                </a:extLst>
              </a:tr>
              <a:tr h="344766">
                <a:tc>
                  <a:txBody>
                    <a:bodyPr/>
                    <a:lstStyle/>
                    <a:p>
                      <a:pPr algn="l" fontAlgn="b"/>
                      <a:r>
                        <a:rPr lang="en-GB" sz="1000" b="0" i="0" u="none" strike="noStrike" err="1">
                          <a:solidFill>
                            <a:srgbClr val="000000"/>
                          </a:solidFill>
                          <a:effectLst/>
                          <a:latin typeface="Aptos Narrow"/>
                        </a:rPr>
                        <a:t>Tempogram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5 random</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0.3</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30</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988261019"/>
                  </a:ext>
                </a:extLst>
              </a:tr>
              <a:tr h="344766">
                <a:tc>
                  <a:txBody>
                    <a:bodyPr/>
                    <a:lstStyle/>
                    <a:p>
                      <a:pPr algn="l" fontAlgn="b"/>
                      <a:r>
                        <a:rPr lang="en-GB" sz="1000" b="0" i="0" u="none" strike="noStrike" err="1">
                          <a:solidFill>
                            <a:srgbClr val="000000"/>
                          </a:solidFill>
                          <a:effectLst/>
                          <a:latin typeface="Aptos Narrow"/>
                        </a:rPr>
                        <a:t>Chromagram</a:t>
                      </a:r>
                    </a:p>
                  </a:txBody>
                  <a:tcPr marL="7973" marR="7973" marT="7973" marB="0" anchor="b">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30 seconds</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N/A</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r>
                        <a:rPr lang="en-GB" sz="1000" b="0" i="0" u="none" strike="noStrike">
                          <a:solidFill>
                            <a:srgbClr val="000000"/>
                          </a:solidFill>
                          <a:effectLst/>
                          <a:latin typeface="Aptos Narrow"/>
                        </a:rPr>
                        <a:t>5 random</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0.14</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fontAlgn="b"/>
                      <a:r>
                        <a:rPr lang="en-GB" sz="1000" b="0" i="0" u="none" strike="noStrike">
                          <a:solidFill>
                            <a:srgbClr val="000000"/>
                          </a:solidFill>
                          <a:effectLst/>
                          <a:latin typeface="Aptos Narrow"/>
                        </a:rPr>
                        <a:t>14</a:t>
                      </a:r>
                    </a:p>
                  </a:txBody>
                  <a:tcPr marL="7973" marR="7973" marT="7973" marB="0" anchor="b">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l" fontAlgn="b"/>
                      <a:endParaRPr lang="en-GB" sz="1000" b="0" i="0" u="none" strike="noStrike">
                        <a:solidFill>
                          <a:srgbClr val="000000"/>
                        </a:solidFill>
                        <a:effectLst/>
                        <a:latin typeface="Aptos Narrow" panose="020B0004020202020204" pitchFamily="34" charset="0"/>
                      </a:endParaRPr>
                    </a:p>
                  </a:txBody>
                  <a:tcPr marL="7973" marR="7973" marT="7973" marB="0" anchor="b">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567563828"/>
                  </a:ext>
                </a:extLst>
              </a:tr>
            </a:tbl>
          </a:graphicData>
        </a:graphic>
      </p:graphicFrame>
    </p:spTree>
    <p:extLst>
      <p:ext uri="{BB962C8B-B14F-4D97-AF65-F5344CB8AC3E}">
        <p14:creationId xmlns:p14="http://schemas.microsoft.com/office/powerpoint/2010/main" val="8453883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82B7F-2BB4-5C1F-3AA3-2BF9C8FF60B0}"/>
              </a:ext>
            </a:extLst>
          </p:cNvPr>
          <p:cNvSpPr>
            <a:spLocks noGrp="1"/>
          </p:cNvSpPr>
          <p:nvPr>
            <p:ph type="title"/>
          </p:nvPr>
        </p:nvSpPr>
        <p:spPr>
          <a:xfrm>
            <a:off x="5242425" y="466344"/>
            <a:ext cx="6241651" cy="1710354"/>
          </a:xfrm>
        </p:spPr>
        <p:txBody>
          <a:bodyPr anchor="ctr">
            <a:normAutofit/>
          </a:bodyPr>
          <a:lstStyle/>
          <a:p>
            <a:r>
              <a:rPr lang="en-GB"/>
              <a:t>General results from single image CNNs</a:t>
            </a:r>
          </a:p>
        </p:txBody>
      </p:sp>
      <p:pic>
        <p:nvPicPr>
          <p:cNvPr id="5" name="Picture 4" descr="Zigzag indicator line">
            <a:extLst>
              <a:ext uri="{FF2B5EF4-FFF2-40B4-BE49-F238E27FC236}">
                <a16:creationId xmlns:a16="http://schemas.microsoft.com/office/drawing/2014/main" id="{D800370E-545B-7546-4947-6274B87F7C5E}"/>
              </a:ext>
            </a:extLst>
          </p:cNvPr>
          <p:cNvPicPr>
            <a:picLocks noChangeAspect="1"/>
          </p:cNvPicPr>
          <p:nvPr/>
        </p:nvPicPr>
        <p:blipFill>
          <a:blip r:embed="rId2"/>
          <a:srcRect l="32586" r="25683" b="4"/>
          <a:stretch/>
        </p:blipFill>
        <p:spPr>
          <a:xfrm>
            <a:off x="20" y="10"/>
            <a:ext cx="4287818" cy="6857990"/>
          </a:xfrm>
          <a:prstGeom prst="rect">
            <a:avLst/>
          </a:prstGeom>
          <a:noFill/>
        </p:spPr>
      </p:pic>
      <p:sp>
        <p:nvSpPr>
          <p:cNvPr id="3" name="Content Placeholder 2">
            <a:extLst>
              <a:ext uri="{FF2B5EF4-FFF2-40B4-BE49-F238E27FC236}">
                <a16:creationId xmlns:a16="http://schemas.microsoft.com/office/drawing/2014/main" id="{4D97EB9D-E001-BC27-161F-C28DA291165B}"/>
              </a:ext>
            </a:extLst>
          </p:cNvPr>
          <p:cNvSpPr>
            <a:spLocks noGrp="1"/>
          </p:cNvSpPr>
          <p:nvPr>
            <p:ph idx="1"/>
          </p:nvPr>
        </p:nvSpPr>
        <p:spPr>
          <a:xfrm>
            <a:off x="5242426" y="2286000"/>
            <a:ext cx="6241650" cy="3474720"/>
          </a:xfrm>
        </p:spPr>
        <p:txBody>
          <a:bodyPr vert="horz" lIns="91440" tIns="45720" rIns="91440" bIns="45720" rtlCol="0" anchor="t">
            <a:noAutofit/>
          </a:bodyPr>
          <a:lstStyle/>
          <a:p>
            <a:pPr>
              <a:lnSpc>
                <a:spcPct val="100000"/>
              </a:lnSpc>
              <a:spcBef>
                <a:spcPts val="500"/>
              </a:spcBef>
              <a:spcAft>
                <a:spcPts val="500"/>
              </a:spcAft>
            </a:pPr>
            <a:r>
              <a:rPr lang="en-GB" sz="1600" b="1">
                <a:ea typeface="+mn-lt"/>
                <a:cs typeface="+mn-lt"/>
              </a:rPr>
              <a:t>Spectrogram and Mel-Spectrogram</a:t>
            </a:r>
            <a:r>
              <a:rPr lang="en-GB" sz="1600">
                <a:ea typeface="+mn-lt"/>
                <a:cs typeface="+mn-lt"/>
              </a:rPr>
              <a:t> were </a:t>
            </a:r>
            <a:r>
              <a:rPr lang="en-GB" sz="1600" b="1">
                <a:ea typeface="+mn-lt"/>
                <a:cs typeface="+mn-lt"/>
              </a:rPr>
              <a:t>most effective for audio classification.</a:t>
            </a:r>
            <a:endParaRPr lang="en-US" sz="1600" b="1">
              <a:ea typeface="+mn-lt"/>
              <a:cs typeface="+mn-lt"/>
            </a:endParaRPr>
          </a:p>
          <a:p>
            <a:pPr>
              <a:lnSpc>
                <a:spcPct val="100000"/>
              </a:lnSpc>
              <a:spcBef>
                <a:spcPts val="500"/>
              </a:spcBef>
              <a:spcAft>
                <a:spcPts val="500"/>
              </a:spcAft>
            </a:pPr>
            <a:r>
              <a:rPr lang="en-GB" sz="1600" b="1" err="1">
                <a:ea typeface="+mn-lt"/>
                <a:cs typeface="+mn-lt"/>
              </a:rPr>
              <a:t>Chromagram</a:t>
            </a:r>
            <a:r>
              <a:rPr lang="en-GB" sz="1600">
                <a:ea typeface="+mn-lt"/>
                <a:cs typeface="+mn-lt"/>
              </a:rPr>
              <a:t>, </a:t>
            </a:r>
            <a:r>
              <a:rPr lang="en-GB" sz="1600" b="1" err="1">
                <a:ea typeface="+mn-lt"/>
                <a:cs typeface="+mn-lt"/>
              </a:rPr>
              <a:t>Tempogram</a:t>
            </a:r>
            <a:r>
              <a:rPr lang="en-GB" sz="1600">
                <a:ea typeface="+mn-lt"/>
                <a:cs typeface="+mn-lt"/>
              </a:rPr>
              <a:t>, and </a:t>
            </a:r>
            <a:r>
              <a:rPr lang="en-GB" sz="1600" b="1">
                <a:ea typeface="+mn-lt"/>
                <a:cs typeface="+mn-lt"/>
              </a:rPr>
              <a:t>Onsets </a:t>
            </a:r>
            <a:r>
              <a:rPr lang="en-GB" sz="1600">
                <a:ea typeface="+mn-lt"/>
                <a:cs typeface="+mn-lt"/>
              </a:rPr>
              <a:t>usefulness in CNNs was unclear.</a:t>
            </a:r>
            <a:endParaRPr lang="en-US" sz="1600">
              <a:ea typeface="+mn-lt"/>
              <a:cs typeface="+mn-lt"/>
            </a:endParaRPr>
          </a:p>
          <a:p>
            <a:pPr>
              <a:lnSpc>
                <a:spcPct val="100000"/>
              </a:lnSpc>
              <a:spcBef>
                <a:spcPts val="500"/>
              </a:spcBef>
              <a:spcAft>
                <a:spcPts val="500"/>
              </a:spcAft>
            </a:pPr>
            <a:r>
              <a:rPr lang="en-GB" sz="1600" b="1">
                <a:ea typeface="+mn-lt"/>
                <a:cs typeface="+mn-lt"/>
              </a:rPr>
              <a:t>3-second models were more accurate.</a:t>
            </a:r>
            <a:endParaRPr lang="en-US" sz="1600" b="1">
              <a:ea typeface="+mn-lt"/>
              <a:cs typeface="+mn-lt"/>
            </a:endParaRPr>
          </a:p>
          <a:p>
            <a:pPr>
              <a:lnSpc>
                <a:spcPct val="100000"/>
              </a:lnSpc>
              <a:spcBef>
                <a:spcPts val="500"/>
              </a:spcBef>
              <a:spcAft>
                <a:spcPts val="500"/>
              </a:spcAft>
            </a:pPr>
            <a:r>
              <a:rPr lang="en-GB" sz="1600" b="1">
                <a:ea typeface="+mn-lt"/>
                <a:cs typeface="+mn-lt"/>
              </a:rPr>
              <a:t>Classical + Metal</a:t>
            </a:r>
            <a:r>
              <a:rPr lang="en-GB" sz="1600">
                <a:ea typeface="+mn-lt"/>
                <a:cs typeface="+mn-lt"/>
              </a:rPr>
              <a:t> binary comparison </a:t>
            </a:r>
            <a:r>
              <a:rPr lang="en-GB" sz="1600" b="1">
                <a:ea typeface="+mn-lt"/>
                <a:cs typeface="+mn-lt"/>
              </a:rPr>
              <a:t>outperformed Disco + Pop</a:t>
            </a:r>
            <a:r>
              <a:rPr lang="en-GB" sz="1600">
                <a:ea typeface="+mn-lt"/>
                <a:cs typeface="+mn-lt"/>
              </a:rPr>
              <a:t> due to more significant genre differences.</a:t>
            </a:r>
            <a:endParaRPr lang="en-US" sz="1600">
              <a:ea typeface="+mn-lt"/>
              <a:cs typeface="+mn-lt"/>
            </a:endParaRPr>
          </a:p>
          <a:p>
            <a:pPr>
              <a:lnSpc>
                <a:spcPct val="100000"/>
              </a:lnSpc>
              <a:spcBef>
                <a:spcPts val="500"/>
              </a:spcBef>
              <a:spcAft>
                <a:spcPts val="500"/>
              </a:spcAft>
            </a:pPr>
            <a:r>
              <a:rPr lang="en-GB" sz="1600" b="1">
                <a:ea typeface="+mn-lt"/>
                <a:cs typeface="+mn-lt"/>
              </a:rPr>
              <a:t>Mel-Spectrogram 32 </a:t>
            </a:r>
            <a:r>
              <a:rPr lang="en-GB" sz="1600">
                <a:ea typeface="+mn-lt"/>
                <a:cs typeface="+mn-lt"/>
              </a:rPr>
              <a:t>was overall the </a:t>
            </a:r>
            <a:r>
              <a:rPr lang="en-GB" sz="1600" b="1">
                <a:ea typeface="+mn-lt"/>
                <a:cs typeface="+mn-lt"/>
              </a:rPr>
              <a:t>least effective</a:t>
            </a:r>
            <a:r>
              <a:rPr lang="en-GB" sz="1600">
                <a:ea typeface="+mn-lt"/>
                <a:cs typeface="+mn-lt"/>
              </a:rPr>
              <a:t> Mel-</a:t>
            </a:r>
            <a:r>
              <a:rPr lang="en-GB" sz="1600" err="1">
                <a:ea typeface="+mn-lt"/>
                <a:cs typeface="+mn-lt"/>
              </a:rPr>
              <a:t>Spectogram</a:t>
            </a:r>
            <a:r>
              <a:rPr lang="en-GB" sz="1600">
                <a:ea typeface="+mn-lt"/>
                <a:cs typeface="+mn-lt"/>
              </a:rPr>
              <a:t> model</a:t>
            </a:r>
          </a:p>
          <a:p>
            <a:pPr>
              <a:lnSpc>
                <a:spcPct val="100000"/>
              </a:lnSpc>
              <a:spcBef>
                <a:spcPts val="500"/>
              </a:spcBef>
              <a:spcAft>
                <a:spcPts val="500"/>
              </a:spcAft>
            </a:pPr>
            <a:r>
              <a:rPr lang="en-GB" sz="1600" b="1">
                <a:ea typeface="+mn-lt"/>
                <a:cs typeface="+mn-lt"/>
              </a:rPr>
              <a:t>All Spectrogram models had similar effectiveness.</a:t>
            </a:r>
            <a:r>
              <a:rPr lang="en-GB" sz="1600">
                <a:ea typeface="+mn-lt"/>
                <a:cs typeface="+mn-lt"/>
              </a:rPr>
              <a:t> Many chromograms and </a:t>
            </a:r>
            <a:r>
              <a:rPr lang="en-GB" sz="1600" err="1">
                <a:ea typeface="+mn-lt"/>
                <a:cs typeface="+mn-lt"/>
              </a:rPr>
              <a:t>tempograms</a:t>
            </a:r>
            <a:r>
              <a:rPr lang="en-GB" sz="1600">
                <a:ea typeface="+mn-lt"/>
                <a:cs typeface="+mn-lt"/>
              </a:rPr>
              <a:t> over-predicted single genres.</a:t>
            </a:r>
            <a:endParaRPr lang="en-US" sz="1600">
              <a:ea typeface="Calibri"/>
              <a:cs typeface="Calibri"/>
            </a:endParaRPr>
          </a:p>
        </p:txBody>
      </p:sp>
    </p:spTree>
    <p:extLst>
      <p:ext uri="{BB962C8B-B14F-4D97-AF65-F5344CB8AC3E}">
        <p14:creationId xmlns:p14="http://schemas.microsoft.com/office/powerpoint/2010/main" val="25433948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3835730" cy="1345355"/>
          </a:xfrm>
          <a:noFill/>
        </p:spPr>
        <p:txBody>
          <a:bodyPr anchor="ctr">
            <a:noAutofit/>
          </a:bodyPr>
          <a:lstStyle/>
          <a:p>
            <a:r>
              <a:rPr lang="en-US">
                <a:ea typeface="Calibri Light"/>
                <a:cs typeface="Calibri Light"/>
              </a:rPr>
              <a:t>CNN + features ensemble</a:t>
            </a:r>
          </a:p>
        </p:txBody>
      </p:sp>
      <p:sp>
        <p:nvSpPr>
          <p:cNvPr id="10" name="Content Placeholder 2">
            <a:extLst>
              <a:ext uri="{FF2B5EF4-FFF2-40B4-BE49-F238E27FC236}">
                <a16:creationId xmlns:a16="http://schemas.microsoft.com/office/drawing/2014/main" id="{BD795022-9A68-E7EE-F3EC-E1E5DBEB50B3}"/>
              </a:ext>
            </a:extLst>
          </p:cNvPr>
          <p:cNvSpPr>
            <a:spLocks noGrp="1"/>
          </p:cNvSpPr>
          <p:nvPr>
            <p:ph sz="quarter" idx="15"/>
          </p:nvPr>
        </p:nvSpPr>
        <p:spPr>
          <a:xfrm>
            <a:off x="320040" y="1790329"/>
            <a:ext cx="4585153" cy="4702334"/>
          </a:xfrm>
          <a:noFill/>
        </p:spPr>
        <p:txBody>
          <a:bodyPr vert="horz" lIns="91440" tIns="45720" rIns="91440" bIns="45720" rtlCol="0" anchor="t">
            <a:normAutofit/>
          </a:bodyPr>
          <a:lstStyle/>
          <a:p>
            <a:pPr marL="285750" indent="-285750">
              <a:buFont typeface="Arial"/>
              <a:buChar char="•"/>
            </a:pPr>
            <a:r>
              <a:rPr lang="en-US"/>
              <a:t>What happens when we combine our most successful 30 second CNNs with ensemble data?</a:t>
            </a:r>
          </a:p>
          <a:p>
            <a:pPr marL="285750" indent="-285750">
              <a:buFont typeface="Arial"/>
              <a:buChar char="•"/>
            </a:pPr>
            <a:r>
              <a:rPr lang="en-US">
                <a:ea typeface="Calibri"/>
                <a:cs typeface="Calibri"/>
              </a:rPr>
              <a:t>Models used:</a:t>
            </a:r>
          </a:p>
          <a:p>
            <a:pPr marL="742950" lvl="2">
              <a:buFont typeface="Wingdings"/>
              <a:buChar char="§"/>
            </a:pPr>
            <a:r>
              <a:rPr lang="en-US">
                <a:ea typeface="Calibri"/>
                <a:cs typeface="Calibri"/>
              </a:rPr>
              <a:t>Image CNN + Conv1D CSV CNN</a:t>
            </a:r>
            <a:endParaRPr lang="en-US"/>
          </a:p>
          <a:p>
            <a:pPr marL="285750" indent="-285750">
              <a:buFont typeface="Arial"/>
              <a:buChar char="•"/>
            </a:pPr>
            <a:r>
              <a:rPr lang="en-US">
                <a:ea typeface="Calibri"/>
                <a:cs typeface="Calibri"/>
              </a:rPr>
              <a:t>We had to adjust our models slightly when combining them – grab the first part of both models, then we combine them within a final model</a:t>
            </a:r>
          </a:p>
          <a:p>
            <a:pPr marL="285750" indent="-285750">
              <a:buFont typeface="Arial"/>
              <a:buChar char="•"/>
            </a:pPr>
            <a:r>
              <a:rPr lang="en-US">
                <a:ea typeface="Calibri"/>
                <a:cs typeface="Calibri"/>
              </a:rPr>
              <a:t>We tested these different results on:</a:t>
            </a:r>
          </a:p>
          <a:p>
            <a:pPr marL="742950" lvl="2">
              <a:buFont typeface="Wingdings"/>
              <a:buChar char="§"/>
            </a:pPr>
            <a:r>
              <a:rPr lang="en-US">
                <a:ea typeface="Calibri"/>
                <a:cs typeface="Calibri"/>
              </a:rPr>
              <a:t>Mel-Spectrograms (32, 128 and 512)</a:t>
            </a:r>
          </a:p>
          <a:p>
            <a:pPr marL="742950" lvl="2">
              <a:buFont typeface="Wingdings"/>
              <a:buChar char="§"/>
            </a:pPr>
            <a:r>
              <a:rPr lang="en-US">
                <a:ea typeface="Calibri"/>
                <a:cs typeface="Calibri"/>
              </a:rPr>
              <a:t>Spectrogram (256, 512)</a:t>
            </a:r>
          </a:p>
        </p:txBody>
      </p:sp>
      <p:pic>
        <p:nvPicPr>
          <p:cNvPr id="3" name="Picture 2" descr="A screen shot of a computer program&#10;&#10;AI-generated content may be incorrect.">
            <a:extLst>
              <a:ext uri="{FF2B5EF4-FFF2-40B4-BE49-F238E27FC236}">
                <a16:creationId xmlns:a16="http://schemas.microsoft.com/office/drawing/2014/main" id="{A5AA7ECE-BD5D-9312-02D9-DC71B0B2B501}"/>
              </a:ext>
            </a:extLst>
          </p:cNvPr>
          <p:cNvPicPr>
            <a:picLocks noChangeAspect="1"/>
          </p:cNvPicPr>
          <p:nvPr/>
        </p:nvPicPr>
        <p:blipFill>
          <a:blip r:embed="rId3"/>
          <a:stretch>
            <a:fillRect/>
          </a:stretch>
        </p:blipFill>
        <p:spPr>
          <a:xfrm>
            <a:off x="4975083" y="0"/>
            <a:ext cx="7218947" cy="6858000"/>
          </a:xfrm>
          <a:prstGeom prst="rect">
            <a:avLst/>
          </a:prstGeom>
        </p:spPr>
      </p:pic>
      <p:pic>
        <p:nvPicPr>
          <p:cNvPr id="4" name="Picture 3">
            <a:extLst>
              <a:ext uri="{FF2B5EF4-FFF2-40B4-BE49-F238E27FC236}">
                <a16:creationId xmlns:a16="http://schemas.microsoft.com/office/drawing/2014/main" id="{478F0807-D93D-CE34-ADB0-0A85967C1190}"/>
              </a:ext>
            </a:extLst>
          </p:cNvPr>
          <p:cNvPicPr>
            <a:picLocks noChangeAspect="1"/>
          </p:cNvPicPr>
          <p:nvPr/>
        </p:nvPicPr>
        <p:blipFill>
          <a:blip r:embed="rId4"/>
          <a:stretch>
            <a:fillRect/>
          </a:stretch>
        </p:blipFill>
        <p:spPr>
          <a:xfrm>
            <a:off x="490147" y="6467803"/>
            <a:ext cx="3518640" cy="394177"/>
          </a:xfrm>
          <a:prstGeom prst="rect">
            <a:avLst/>
          </a:prstGeom>
        </p:spPr>
      </p:pic>
    </p:spTree>
    <p:extLst>
      <p:ext uri="{BB962C8B-B14F-4D97-AF65-F5344CB8AC3E}">
        <p14:creationId xmlns:p14="http://schemas.microsoft.com/office/powerpoint/2010/main" val="42599771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59E1E43-0C96-594C-B27F-7EE9D01C00AF}"/>
              </a:ext>
            </a:extLst>
          </p:cNvPr>
          <p:cNvSpPr txBox="1"/>
          <p:nvPr/>
        </p:nvSpPr>
        <p:spPr>
          <a:xfrm>
            <a:off x="7001408" y="1381504"/>
            <a:ext cx="4385939" cy="1461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0" name="TextBox 9">
            <a:extLst>
              <a:ext uri="{FF2B5EF4-FFF2-40B4-BE49-F238E27FC236}">
                <a16:creationId xmlns:a16="http://schemas.microsoft.com/office/drawing/2014/main" id="{C71E968C-84EB-5ADB-78BD-9B36186EF4BC}"/>
              </a:ext>
            </a:extLst>
          </p:cNvPr>
          <p:cNvSpPr txBox="1"/>
          <p:nvPr/>
        </p:nvSpPr>
        <p:spPr>
          <a:xfrm>
            <a:off x="7145690" y="1711732"/>
            <a:ext cx="4556034" cy="2308324"/>
          </a:xfrm>
          <a:prstGeom prst="rect">
            <a:avLst/>
          </a:prstGeom>
          <a:noFill/>
        </p:spPr>
        <p:txBody>
          <a:bodyPr wrap="square" rtlCol="0">
            <a:spAutoFit/>
          </a:bodyPr>
          <a:lstStyle/>
          <a:p>
            <a:pPr marL="285750" indent="-285750">
              <a:buFont typeface="Arial" panose="020B0604020202020204" pitchFamily="34" charset="0"/>
              <a:buChar char="•"/>
            </a:pPr>
            <a:r>
              <a:rPr lang="en-GB"/>
              <a:t>This is the result of running an ensemble that used both the features, and also a spectrogram</a:t>
            </a:r>
          </a:p>
          <a:p>
            <a:pPr marL="285750" indent="-285750">
              <a:buFont typeface="Arial" panose="020B0604020202020204" pitchFamily="34" charset="0"/>
              <a:buChar char="•"/>
            </a:pPr>
            <a:endParaRPr lang="en-GB"/>
          </a:p>
          <a:p>
            <a:pPr marL="285750" indent="-285750">
              <a:buFont typeface="Arial" panose="020B0604020202020204" pitchFamily="34" charset="0"/>
              <a:buChar char="•"/>
            </a:pPr>
            <a:r>
              <a:rPr lang="en-GB"/>
              <a:t>We determined that 25 was the optimal number of epochs to run the model for</a:t>
            </a:r>
          </a:p>
          <a:p>
            <a:pPr marL="285750" indent="-285750">
              <a:buFont typeface="Arial" panose="020B0604020202020204" pitchFamily="34" charset="0"/>
              <a:buChar char="•"/>
            </a:pPr>
            <a:endParaRPr lang="en-GB"/>
          </a:p>
          <a:p>
            <a:pPr marL="285750" indent="-285750">
              <a:buFont typeface="Arial" panose="020B0604020202020204" pitchFamily="34" charset="0"/>
              <a:buChar char="•"/>
            </a:pPr>
            <a:r>
              <a:rPr lang="en-GB"/>
              <a:t>It returned an accuracy of 0.93</a:t>
            </a:r>
          </a:p>
        </p:txBody>
      </p:sp>
      <p:pic>
        <p:nvPicPr>
          <p:cNvPr id="2" name="Picture 1" descr="A screen shot of a computer program&#10;&#10;AI-generated content may be incorrect.">
            <a:extLst>
              <a:ext uri="{FF2B5EF4-FFF2-40B4-BE49-F238E27FC236}">
                <a16:creationId xmlns:a16="http://schemas.microsoft.com/office/drawing/2014/main" id="{B95A6254-30CB-A59D-28AC-69A6E3D8F3D3}"/>
              </a:ext>
            </a:extLst>
          </p:cNvPr>
          <p:cNvPicPr>
            <a:picLocks noChangeAspect="1"/>
          </p:cNvPicPr>
          <p:nvPr/>
        </p:nvPicPr>
        <p:blipFill>
          <a:blip r:embed="rId2"/>
          <a:stretch>
            <a:fillRect/>
          </a:stretch>
        </p:blipFill>
        <p:spPr>
          <a:xfrm>
            <a:off x="296395" y="4514291"/>
            <a:ext cx="6500532" cy="1572185"/>
          </a:xfrm>
          <a:prstGeom prst="rect">
            <a:avLst/>
          </a:prstGeom>
        </p:spPr>
      </p:pic>
      <p:pic>
        <p:nvPicPr>
          <p:cNvPr id="3" name="Picture 2" descr="A screenshot of a computer&#10;&#10;AI-generated content may be incorrect.">
            <a:extLst>
              <a:ext uri="{FF2B5EF4-FFF2-40B4-BE49-F238E27FC236}">
                <a16:creationId xmlns:a16="http://schemas.microsoft.com/office/drawing/2014/main" id="{E08D88DE-CDBF-D9C8-8920-52ABE4C7463D}"/>
              </a:ext>
            </a:extLst>
          </p:cNvPr>
          <p:cNvPicPr>
            <a:picLocks noChangeAspect="1"/>
          </p:cNvPicPr>
          <p:nvPr/>
        </p:nvPicPr>
        <p:blipFill>
          <a:blip r:embed="rId3"/>
          <a:stretch>
            <a:fillRect/>
          </a:stretch>
        </p:blipFill>
        <p:spPr>
          <a:xfrm>
            <a:off x="298637" y="235324"/>
            <a:ext cx="6518462" cy="4168588"/>
          </a:xfrm>
          <a:prstGeom prst="rect">
            <a:avLst/>
          </a:prstGeom>
        </p:spPr>
      </p:pic>
    </p:spTree>
    <p:extLst>
      <p:ext uri="{BB962C8B-B14F-4D97-AF65-F5344CB8AC3E}">
        <p14:creationId xmlns:p14="http://schemas.microsoft.com/office/powerpoint/2010/main" val="19668023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57DE4-AC27-0B33-2862-0EDA95FC83B3}"/>
              </a:ext>
            </a:extLst>
          </p:cNvPr>
          <p:cNvSpPr>
            <a:spLocks noGrp="1"/>
          </p:cNvSpPr>
          <p:nvPr>
            <p:ph type="title"/>
          </p:nvPr>
        </p:nvSpPr>
        <p:spPr/>
        <p:txBody>
          <a:bodyPr/>
          <a:lstStyle/>
          <a:p>
            <a:r>
              <a:rPr lang="en-GB">
                <a:ea typeface="Calibri Light"/>
                <a:cs typeface="Calibri Light"/>
              </a:rPr>
              <a:t>Mel-Spectrograms</a:t>
            </a:r>
            <a:endParaRPr lang="en-GB"/>
          </a:p>
        </p:txBody>
      </p:sp>
      <p:sp>
        <p:nvSpPr>
          <p:cNvPr id="3" name="Content Placeholder 2">
            <a:extLst>
              <a:ext uri="{FF2B5EF4-FFF2-40B4-BE49-F238E27FC236}">
                <a16:creationId xmlns:a16="http://schemas.microsoft.com/office/drawing/2014/main" id="{3E2763EA-5A81-FF93-F7FF-E77977921589}"/>
              </a:ext>
            </a:extLst>
          </p:cNvPr>
          <p:cNvSpPr>
            <a:spLocks noGrp="1"/>
          </p:cNvSpPr>
          <p:nvPr>
            <p:ph sz="quarter" idx="14"/>
          </p:nvPr>
        </p:nvSpPr>
        <p:spPr/>
        <p:txBody>
          <a:bodyPr vert="horz" lIns="91440" tIns="45720" rIns="91440" bIns="45720" rtlCol="0" anchor="t">
            <a:normAutofit/>
          </a:bodyPr>
          <a:lstStyle/>
          <a:p>
            <a:pPr marL="285750" indent="-285750">
              <a:buFont typeface="Arial" panose="05000000000000000000" pitchFamily="2" charset="2"/>
              <a:buChar char="•"/>
            </a:pPr>
            <a:r>
              <a:rPr lang="en-GB">
                <a:ea typeface="Calibri"/>
                <a:cs typeface="Calibri"/>
              </a:rPr>
              <a:t>Final model accuracy for 32:</a:t>
            </a:r>
          </a:p>
          <a:p>
            <a:pPr marL="742950" lvl="2"/>
            <a:r>
              <a:rPr lang="en-GB">
                <a:ea typeface="Calibri"/>
                <a:cs typeface="Calibri"/>
              </a:rPr>
              <a:t>0.470 (</a:t>
            </a:r>
            <a:r>
              <a:rPr lang="en-GB" b="1">
                <a:ea typeface="Calibri"/>
                <a:cs typeface="Calibri"/>
              </a:rPr>
              <a:t>47% accuracy</a:t>
            </a:r>
            <a:r>
              <a:rPr lang="en-GB">
                <a:ea typeface="Calibri"/>
                <a:cs typeface="Calibri"/>
              </a:rPr>
              <a:t> after 20 epochs)</a:t>
            </a:r>
          </a:p>
          <a:p>
            <a:pPr marL="285750" indent="-285750">
              <a:buFont typeface="Arial" panose="05000000000000000000" pitchFamily="2" charset="2"/>
              <a:buChar char="•"/>
            </a:pPr>
            <a:r>
              <a:rPr lang="en-GB">
                <a:ea typeface="Calibri"/>
                <a:cs typeface="Calibri"/>
              </a:rPr>
              <a:t>Final model accuracy for 128:</a:t>
            </a:r>
          </a:p>
          <a:p>
            <a:pPr marL="742950" lvl="2"/>
            <a:r>
              <a:rPr lang="en-GB">
                <a:ea typeface="Calibri"/>
                <a:cs typeface="Calibri"/>
              </a:rPr>
              <a:t>0.690 (</a:t>
            </a:r>
            <a:r>
              <a:rPr lang="en-GB" b="1">
                <a:ea typeface="Calibri"/>
                <a:cs typeface="Calibri"/>
              </a:rPr>
              <a:t>69% accuracy </a:t>
            </a:r>
            <a:r>
              <a:rPr lang="en-GB">
                <a:ea typeface="Calibri"/>
                <a:cs typeface="Calibri"/>
              </a:rPr>
              <a:t>after 20 epochs)</a:t>
            </a:r>
            <a:endParaRPr lang="en-GB" err="1">
              <a:ea typeface="Calibri"/>
              <a:cs typeface="Calibri"/>
            </a:endParaRPr>
          </a:p>
          <a:p>
            <a:pPr marL="285750" indent="-285750">
              <a:buFont typeface="Arial" panose="05000000000000000000" pitchFamily="2" charset="2"/>
              <a:buChar char="•"/>
            </a:pPr>
            <a:r>
              <a:rPr lang="en-GB">
                <a:ea typeface="Calibri"/>
                <a:cs typeface="Calibri"/>
              </a:rPr>
              <a:t>Final model accuracy for 512:</a:t>
            </a:r>
          </a:p>
          <a:p>
            <a:pPr marL="742950" lvl="2"/>
            <a:r>
              <a:rPr lang="en-GB">
                <a:ea typeface="Calibri"/>
                <a:cs typeface="Calibri"/>
              </a:rPr>
              <a:t>0.690 (</a:t>
            </a:r>
            <a:r>
              <a:rPr lang="en-GB" b="1">
                <a:ea typeface="Calibri"/>
                <a:cs typeface="Calibri"/>
              </a:rPr>
              <a:t>69% accuracy</a:t>
            </a:r>
            <a:r>
              <a:rPr lang="en-GB">
                <a:ea typeface="Calibri"/>
                <a:cs typeface="Calibri"/>
              </a:rPr>
              <a:t> after 20 epochs)</a:t>
            </a:r>
          </a:p>
        </p:txBody>
      </p:sp>
      <p:pic>
        <p:nvPicPr>
          <p:cNvPr id="5" name="Picture 4" descr="A screen shot of a computer&#10;&#10;AI-generated content may be incorrect.">
            <a:extLst>
              <a:ext uri="{FF2B5EF4-FFF2-40B4-BE49-F238E27FC236}">
                <a16:creationId xmlns:a16="http://schemas.microsoft.com/office/drawing/2014/main" id="{A4DFD379-8028-B812-A5B0-F39705CB254D}"/>
              </a:ext>
            </a:extLst>
          </p:cNvPr>
          <p:cNvPicPr>
            <a:picLocks noChangeAspect="1"/>
          </p:cNvPicPr>
          <p:nvPr/>
        </p:nvPicPr>
        <p:blipFill>
          <a:blip r:embed="rId2"/>
          <a:stretch>
            <a:fillRect/>
          </a:stretch>
        </p:blipFill>
        <p:spPr>
          <a:xfrm>
            <a:off x="5306538" y="4320275"/>
            <a:ext cx="6487391" cy="1276598"/>
          </a:xfrm>
          <a:prstGeom prst="rect">
            <a:avLst/>
          </a:prstGeom>
        </p:spPr>
      </p:pic>
      <p:pic>
        <p:nvPicPr>
          <p:cNvPr id="6" name="Picture 5" descr="A screenshot of a computer&#10;&#10;AI-generated content may be incorrect.">
            <a:extLst>
              <a:ext uri="{FF2B5EF4-FFF2-40B4-BE49-F238E27FC236}">
                <a16:creationId xmlns:a16="http://schemas.microsoft.com/office/drawing/2014/main" id="{9551A8EC-8056-143A-43B4-24931464DA0F}"/>
              </a:ext>
            </a:extLst>
          </p:cNvPr>
          <p:cNvPicPr>
            <a:picLocks noChangeAspect="1"/>
          </p:cNvPicPr>
          <p:nvPr/>
        </p:nvPicPr>
        <p:blipFill>
          <a:blip r:embed="rId3"/>
          <a:srcRect r="22282" b="-5403"/>
          <a:stretch/>
        </p:blipFill>
        <p:spPr>
          <a:xfrm>
            <a:off x="5310127" y="3120341"/>
            <a:ext cx="6500746" cy="1190287"/>
          </a:xfrm>
          <a:prstGeom prst="rect">
            <a:avLst/>
          </a:prstGeom>
        </p:spPr>
      </p:pic>
      <p:pic>
        <p:nvPicPr>
          <p:cNvPr id="7" name="Picture 6" descr="A black screen with white text&#10;&#10;AI-generated content may be incorrect.">
            <a:extLst>
              <a:ext uri="{FF2B5EF4-FFF2-40B4-BE49-F238E27FC236}">
                <a16:creationId xmlns:a16="http://schemas.microsoft.com/office/drawing/2014/main" id="{7643C15D-5D3D-6944-7DBC-FDD12D84F7FB}"/>
              </a:ext>
            </a:extLst>
          </p:cNvPr>
          <p:cNvPicPr>
            <a:picLocks noChangeAspect="1"/>
          </p:cNvPicPr>
          <p:nvPr/>
        </p:nvPicPr>
        <p:blipFill>
          <a:blip r:embed="rId4"/>
          <a:stretch>
            <a:fillRect/>
          </a:stretch>
        </p:blipFill>
        <p:spPr>
          <a:xfrm>
            <a:off x="5305786" y="1943582"/>
            <a:ext cx="6490022" cy="1061013"/>
          </a:xfrm>
          <a:prstGeom prst="rect">
            <a:avLst/>
          </a:prstGeom>
        </p:spPr>
      </p:pic>
    </p:spTree>
    <p:extLst>
      <p:ext uri="{BB962C8B-B14F-4D97-AF65-F5344CB8AC3E}">
        <p14:creationId xmlns:p14="http://schemas.microsoft.com/office/powerpoint/2010/main" val="7985537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36C7AE-3DCC-7D97-E749-9FAA44A184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8BFA8C-DEF4-8226-0399-BE9EB02C9D32}"/>
              </a:ext>
            </a:extLst>
          </p:cNvPr>
          <p:cNvSpPr>
            <a:spLocks noGrp="1"/>
          </p:cNvSpPr>
          <p:nvPr>
            <p:ph type="title"/>
          </p:nvPr>
        </p:nvSpPr>
        <p:spPr>
          <a:xfrm>
            <a:off x="470291" y="448056"/>
            <a:ext cx="6172200" cy="1581912"/>
          </a:xfrm>
        </p:spPr>
        <p:txBody>
          <a:bodyPr/>
          <a:lstStyle/>
          <a:p>
            <a:r>
              <a:rPr lang="en-GB">
                <a:ea typeface="Calibri Light"/>
                <a:cs typeface="Calibri Light"/>
              </a:rPr>
              <a:t>Spectrograms</a:t>
            </a:r>
            <a:endParaRPr lang="en-GB"/>
          </a:p>
        </p:txBody>
      </p:sp>
      <p:sp>
        <p:nvSpPr>
          <p:cNvPr id="3" name="Content Placeholder 2">
            <a:extLst>
              <a:ext uri="{FF2B5EF4-FFF2-40B4-BE49-F238E27FC236}">
                <a16:creationId xmlns:a16="http://schemas.microsoft.com/office/drawing/2014/main" id="{7DBF13CF-F704-6498-B717-ED0B673F3BC9}"/>
              </a:ext>
            </a:extLst>
          </p:cNvPr>
          <p:cNvSpPr>
            <a:spLocks noGrp="1"/>
          </p:cNvSpPr>
          <p:nvPr>
            <p:ph sz="quarter" idx="14"/>
          </p:nvPr>
        </p:nvSpPr>
        <p:spPr>
          <a:xfrm>
            <a:off x="470290" y="2025569"/>
            <a:ext cx="4894006" cy="4242500"/>
          </a:xfrm>
        </p:spPr>
        <p:txBody>
          <a:bodyPr vert="horz" lIns="91440" tIns="45720" rIns="91440" bIns="45720" rtlCol="0" anchor="t">
            <a:normAutofit/>
          </a:bodyPr>
          <a:lstStyle/>
          <a:p>
            <a:pPr marL="285750" indent="-285750">
              <a:buFont typeface="Arial" panose="05000000000000000000" pitchFamily="2" charset="2"/>
              <a:buChar char="•"/>
            </a:pPr>
            <a:r>
              <a:rPr lang="en-GB">
                <a:ea typeface="Calibri"/>
                <a:cs typeface="Calibri"/>
              </a:rPr>
              <a:t>Final model accuracy for 256:</a:t>
            </a:r>
            <a:endParaRPr lang="en-US">
              <a:ea typeface="Calibri"/>
              <a:cs typeface="Calibri"/>
            </a:endParaRPr>
          </a:p>
          <a:p>
            <a:pPr marL="742950" lvl="2"/>
            <a:r>
              <a:rPr lang="en-GB">
                <a:ea typeface="Calibri"/>
                <a:cs typeface="Calibri"/>
              </a:rPr>
              <a:t>0.815 (</a:t>
            </a:r>
            <a:r>
              <a:rPr lang="en-GB" b="1">
                <a:ea typeface="Calibri"/>
                <a:cs typeface="Calibri"/>
              </a:rPr>
              <a:t>81.5% accuracy</a:t>
            </a:r>
            <a:r>
              <a:rPr lang="en-GB">
                <a:ea typeface="Calibri"/>
                <a:cs typeface="Calibri"/>
              </a:rPr>
              <a:t> after 20 epochs)</a:t>
            </a:r>
          </a:p>
          <a:p>
            <a:pPr marL="285750" indent="-285750">
              <a:buFont typeface="Arial" panose="05000000000000000000" pitchFamily="2" charset="2"/>
              <a:buChar char="•"/>
            </a:pPr>
            <a:r>
              <a:rPr lang="en-GB">
                <a:ea typeface="Calibri"/>
                <a:cs typeface="Calibri"/>
              </a:rPr>
              <a:t>Significantly more accurate than the 512</a:t>
            </a:r>
          </a:p>
          <a:p>
            <a:pPr marL="285750" indent="-285750">
              <a:buFont typeface="Arial" panose="05000000000000000000" pitchFamily="2" charset="2"/>
              <a:buChar char="•"/>
            </a:pPr>
            <a:r>
              <a:rPr lang="en-GB">
                <a:ea typeface="Calibri"/>
                <a:cs typeface="Calibri"/>
              </a:rPr>
              <a:t>Final model accuracy for 512:</a:t>
            </a:r>
          </a:p>
          <a:p>
            <a:pPr marL="742950" lvl="2"/>
            <a:r>
              <a:rPr lang="en-GB">
                <a:ea typeface="Calibri"/>
                <a:cs typeface="Calibri"/>
              </a:rPr>
              <a:t>0.535 (</a:t>
            </a:r>
            <a:r>
              <a:rPr lang="en-GB" b="1">
                <a:ea typeface="Calibri"/>
                <a:cs typeface="Calibri"/>
              </a:rPr>
              <a:t>53.5% accuracy</a:t>
            </a:r>
            <a:r>
              <a:rPr lang="en-GB">
                <a:ea typeface="Calibri"/>
                <a:cs typeface="Calibri"/>
              </a:rPr>
              <a:t> after 20 epochs)</a:t>
            </a:r>
          </a:p>
          <a:p>
            <a:pPr marL="285750" indent="-285750">
              <a:buFont typeface="Arial" panose="05000000000000000000" pitchFamily="2" charset="2"/>
              <a:buChar char="•"/>
            </a:pPr>
            <a:r>
              <a:rPr lang="en-GB">
                <a:ea typeface="Calibri"/>
                <a:cs typeface="Calibri"/>
              </a:rPr>
              <a:t>Massive reduction in accuracy with the 512 model</a:t>
            </a:r>
          </a:p>
          <a:p>
            <a:pPr marL="285750" indent="-285750">
              <a:buFont typeface="Arial" panose="05000000000000000000" pitchFamily="2" charset="2"/>
              <a:buChar char="•"/>
            </a:pPr>
            <a:endParaRPr lang="en-GB">
              <a:ea typeface="Calibri"/>
              <a:cs typeface="Calibri"/>
            </a:endParaRPr>
          </a:p>
        </p:txBody>
      </p:sp>
      <p:pic>
        <p:nvPicPr>
          <p:cNvPr id="4" name="Picture 3" descr="A close-up of words&#10;&#10;AI-generated content may be incorrect.">
            <a:extLst>
              <a:ext uri="{FF2B5EF4-FFF2-40B4-BE49-F238E27FC236}">
                <a16:creationId xmlns:a16="http://schemas.microsoft.com/office/drawing/2014/main" id="{7161516E-1D2D-1D29-902D-47053A9D0107}"/>
              </a:ext>
            </a:extLst>
          </p:cNvPr>
          <p:cNvPicPr>
            <a:picLocks noChangeAspect="1"/>
          </p:cNvPicPr>
          <p:nvPr/>
        </p:nvPicPr>
        <p:blipFill>
          <a:blip r:embed="rId2"/>
          <a:srcRect t="-279" r="19316" b="1163"/>
          <a:stretch/>
        </p:blipFill>
        <p:spPr>
          <a:xfrm>
            <a:off x="5869391" y="2763894"/>
            <a:ext cx="5991193" cy="925669"/>
          </a:xfrm>
          <a:prstGeom prst="rect">
            <a:avLst/>
          </a:prstGeom>
        </p:spPr>
      </p:pic>
      <p:pic>
        <p:nvPicPr>
          <p:cNvPr id="5" name="Picture 4" descr="A screenshot of a calculator&#10;&#10;AI-generated content may be incorrect.">
            <a:extLst>
              <a:ext uri="{FF2B5EF4-FFF2-40B4-BE49-F238E27FC236}">
                <a16:creationId xmlns:a16="http://schemas.microsoft.com/office/drawing/2014/main" id="{E1C5790E-00DE-D066-7034-EE9FBF2E5369}"/>
              </a:ext>
            </a:extLst>
          </p:cNvPr>
          <p:cNvPicPr>
            <a:picLocks noChangeAspect="1"/>
          </p:cNvPicPr>
          <p:nvPr/>
        </p:nvPicPr>
        <p:blipFill>
          <a:blip r:embed="rId3"/>
          <a:srcRect r="36966" b="1429"/>
          <a:stretch/>
        </p:blipFill>
        <p:spPr>
          <a:xfrm>
            <a:off x="5871687" y="4017671"/>
            <a:ext cx="5989540" cy="842217"/>
          </a:xfrm>
          <a:prstGeom prst="rect">
            <a:avLst/>
          </a:prstGeom>
        </p:spPr>
      </p:pic>
    </p:spTree>
    <p:extLst>
      <p:ext uri="{BB962C8B-B14F-4D97-AF65-F5344CB8AC3E}">
        <p14:creationId xmlns:p14="http://schemas.microsoft.com/office/powerpoint/2010/main" val="36492602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6B8047-BBB7-8FB4-97F6-708E19934E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630528-552D-2397-D40F-82CDD6DB3B56}"/>
              </a:ext>
            </a:extLst>
          </p:cNvPr>
          <p:cNvSpPr>
            <a:spLocks noGrp="1"/>
          </p:cNvSpPr>
          <p:nvPr>
            <p:ph type="title"/>
          </p:nvPr>
        </p:nvSpPr>
        <p:spPr>
          <a:xfrm>
            <a:off x="143720" y="448056"/>
            <a:ext cx="6172200" cy="1263609"/>
          </a:xfrm>
        </p:spPr>
        <p:txBody>
          <a:bodyPr/>
          <a:lstStyle/>
          <a:p>
            <a:r>
              <a:rPr lang="en-GB">
                <a:ea typeface="Calibri Light"/>
                <a:cs typeface="Calibri Light"/>
              </a:rPr>
              <a:t>Conclusions</a:t>
            </a:r>
            <a:endParaRPr lang="en-US"/>
          </a:p>
        </p:txBody>
      </p:sp>
      <p:sp>
        <p:nvSpPr>
          <p:cNvPr id="3" name="Content Placeholder 2">
            <a:extLst>
              <a:ext uri="{FF2B5EF4-FFF2-40B4-BE49-F238E27FC236}">
                <a16:creationId xmlns:a16="http://schemas.microsoft.com/office/drawing/2014/main" id="{30A3BEF0-350A-8773-8B1E-E4D4801F4763}"/>
              </a:ext>
            </a:extLst>
          </p:cNvPr>
          <p:cNvSpPr>
            <a:spLocks noGrp="1"/>
          </p:cNvSpPr>
          <p:nvPr>
            <p:ph sz="quarter" idx="14"/>
          </p:nvPr>
        </p:nvSpPr>
        <p:spPr>
          <a:xfrm>
            <a:off x="143719" y="2035465"/>
            <a:ext cx="11573876" cy="4232604"/>
          </a:xfrm>
        </p:spPr>
        <p:txBody>
          <a:bodyPr vert="horz" lIns="91440" tIns="45720" rIns="91440" bIns="45720" rtlCol="0" anchor="t">
            <a:normAutofit lnSpcReduction="10000"/>
          </a:bodyPr>
          <a:lstStyle/>
          <a:p>
            <a:pPr marL="285750" indent="-285750">
              <a:buFont typeface="Arial,Sans-Serif" panose="05000000000000000000" pitchFamily="2" charset="2"/>
              <a:buChar char="•"/>
            </a:pPr>
            <a:r>
              <a:rPr lang="en-GB" sz="2800">
                <a:ea typeface="Calibri"/>
                <a:cs typeface="Calibri"/>
              </a:rPr>
              <a:t>Combining the image CNN with CSV lead to a higher accuracy on average than just the CNNs on their own. Particularly significant jump in accuracy for Spectrogram 256</a:t>
            </a:r>
          </a:p>
          <a:p>
            <a:pPr marL="285750" indent="-285750">
              <a:buFont typeface="Arial,Sans-Serif" panose="05000000000000000000" pitchFamily="2" charset="2"/>
              <a:buChar char="•"/>
            </a:pPr>
            <a:r>
              <a:rPr lang="en-GB" sz="2800">
                <a:ea typeface="Calibri"/>
                <a:cs typeface="Calibri"/>
              </a:rPr>
              <a:t>Changes were made to the CNNs and the image generation tools in the last couple of weeks, but we didn't have enough time to investigate these in detail to try and fix them</a:t>
            </a:r>
            <a:endParaRPr lang="en-US" sz="2800">
              <a:ea typeface="Calibri"/>
              <a:cs typeface="Calibri"/>
            </a:endParaRPr>
          </a:p>
          <a:p>
            <a:pPr marL="285750" indent="-285750">
              <a:buFont typeface="Arial,Sans-Serif" panose="05000000000000000000" pitchFamily="2" charset="2"/>
              <a:buChar char="•"/>
            </a:pPr>
            <a:r>
              <a:rPr lang="en-GB" sz="2800">
                <a:ea typeface="Calibri"/>
                <a:cs typeface="Calibri"/>
              </a:rPr>
              <a:t>Probably had a fall in accuracy due to later changes in our code. May require additional tests/adjusting the CNNs for more accurate readings</a:t>
            </a:r>
          </a:p>
          <a:p>
            <a:pPr marL="285750" indent="-285750">
              <a:buFont typeface="Arial,Sans-Serif" panose="05000000000000000000" pitchFamily="2" charset="2"/>
              <a:buChar char="•"/>
            </a:pPr>
            <a:r>
              <a:rPr lang="en-GB" sz="2800">
                <a:ea typeface="Calibri"/>
                <a:cs typeface="Calibri"/>
              </a:rPr>
              <a:t>Had issues with combining models (only able to combine image CNN and Conv1D CNN) – may have wanted to try different combinations of models</a:t>
            </a:r>
          </a:p>
        </p:txBody>
      </p:sp>
    </p:spTree>
    <p:extLst>
      <p:ext uri="{BB962C8B-B14F-4D97-AF65-F5344CB8AC3E}">
        <p14:creationId xmlns:p14="http://schemas.microsoft.com/office/powerpoint/2010/main" val="15436744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2A546-2F6A-0B52-4393-C8807A6D1364}"/>
              </a:ext>
            </a:extLst>
          </p:cNvPr>
          <p:cNvSpPr>
            <a:spLocks noGrp="1"/>
          </p:cNvSpPr>
          <p:nvPr>
            <p:ph type="title"/>
          </p:nvPr>
        </p:nvSpPr>
        <p:spPr>
          <a:xfrm>
            <a:off x="793388" y="457200"/>
            <a:ext cx="10606604" cy="1993392"/>
          </a:xfrm>
        </p:spPr>
        <p:txBody>
          <a:bodyPr/>
          <a:lstStyle/>
          <a:p>
            <a:r>
              <a:rPr lang="en-GB">
                <a:ea typeface="Calibri Light"/>
                <a:cs typeface="Calibri Light"/>
              </a:rPr>
              <a:t>Interesting challenges along the way</a:t>
            </a:r>
          </a:p>
        </p:txBody>
      </p:sp>
      <p:sp>
        <p:nvSpPr>
          <p:cNvPr id="7" name="TextBox 6">
            <a:extLst>
              <a:ext uri="{FF2B5EF4-FFF2-40B4-BE49-F238E27FC236}">
                <a16:creationId xmlns:a16="http://schemas.microsoft.com/office/drawing/2014/main" id="{6D1BEE6B-F898-C329-E7CF-1E0BCCAC7B67}"/>
              </a:ext>
            </a:extLst>
          </p:cNvPr>
          <p:cNvSpPr txBox="1"/>
          <p:nvPr/>
        </p:nvSpPr>
        <p:spPr>
          <a:xfrm>
            <a:off x="767644" y="2630310"/>
            <a:ext cx="11096977"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2800">
                <a:ea typeface="+mn-lt"/>
                <a:cs typeface="+mn-lt"/>
              </a:rPr>
              <a:t>Our initial dataset had a corrupted track (jazz.00054.wav), which we later retrieved by contacting the original creator.</a:t>
            </a:r>
            <a:endParaRPr lang="en-US" sz="2800">
              <a:ea typeface="+mn-lt"/>
              <a:cs typeface="+mn-lt"/>
            </a:endParaRPr>
          </a:p>
          <a:p>
            <a:pPr marL="285750" indent="-285750">
              <a:buFont typeface="Arial"/>
              <a:buChar char="•"/>
            </a:pPr>
            <a:r>
              <a:rPr lang="en-GB" sz="2800">
                <a:ea typeface="+mn-lt"/>
                <a:cs typeface="+mn-lt"/>
              </a:rPr>
              <a:t>Some songs were 29 seconds, so padding was added for consistency.</a:t>
            </a:r>
          </a:p>
        </p:txBody>
      </p:sp>
    </p:spTree>
    <p:extLst>
      <p:ext uri="{BB962C8B-B14F-4D97-AF65-F5344CB8AC3E}">
        <p14:creationId xmlns:p14="http://schemas.microsoft.com/office/powerpoint/2010/main" val="29056927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a:t>What we could have done in the future</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790329"/>
            <a:ext cx="10517320" cy="4113054"/>
          </a:xfrm>
          <a:noFill/>
        </p:spPr>
        <p:txBody>
          <a:bodyPr vert="horz" lIns="91440" tIns="45720" rIns="91440" bIns="45720" rtlCol="0" anchor="t">
            <a:normAutofit/>
          </a:bodyPr>
          <a:lstStyle/>
          <a:p>
            <a:pPr marL="285750" indent="-285750">
              <a:buFont typeface="Arial" panose="05000000000000000000" pitchFamily="2" charset="2"/>
              <a:buChar char="•"/>
            </a:pPr>
            <a:r>
              <a:rPr lang="en-US" sz="2000" b="1">
                <a:ea typeface="+mn-lt"/>
                <a:cs typeface="+mn-lt"/>
              </a:rPr>
              <a:t>Build more complex CNNs </a:t>
            </a:r>
            <a:r>
              <a:rPr lang="en-US" sz="2000">
                <a:ea typeface="+mn-lt"/>
                <a:cs typeface="+mn-lt"/>
              </a:rPr>
              <a:t>with different structures adjusting variables like hop length and </a:t>
            </a:r>
            <a:r>
              <a:rPr lang="en-US" sz="2000" err="1">
                <a:ea typeface="+mn-lt"/>
                <a:cs typeface="+mn-lt"/>
              </a:rPr>
              <a:t>n_mels</a:t>
            </a:r>
            <a:r>
              <a:rPr lang="en-US" sz="2000">
                <a:ea typeface="+mn-lt"/>
                <a:cs typeface="+mn-lt"/>
              </a:rPr>
              <a:t> during training, as well as shape of the CNNs</a:t>
            </a:r>
          </a:p>
          <a:p>
            <a:pPr marL="285750" indent="-285750">
              <a:buFont typeface="Arial" panose="05000000000000000000" pitchFamily="2" charset="2"/>
              <a:buChar char="•"/>
            </a:pPr>
            <a:r>
              <a:rPr lang="en-US" sz="2000">
                <a:ea typeface="+mn-lt"/>
                <a:cs typeface="+mn-lt"/>
              </a:rPr>
              <a:t>Test </a:t>
            </a:r>
            <a:r>
              <a:rPr lang="en-US" sz="2000" b="1">
                <a:ea typeface="+mn-lt"/>
                <a:cs typeface="+mn-lt"/>
              </a:rPr>
              <a:t>different input sizes</a:t>
            </a:r>
            <a:r>
              <a:rPr lang="en-US" sz="2000">
                <a:ea typeface="+mn-lt"/>
                <a:cs typeface="+mn-lt"/>
              </a:rPr>
              <a:t> (not just 256x256) to adjust accuracy.</a:t>
            </a:r>
          </a:p>
          <a:p>
            <a:pPr marL="285750" indent="-285750">
              <a:buFont typeface="Arial" panose="05000000000000000000" pitchFamily="2" charset="2"/>
              <a:buChar char="•"/>
            </a:pPr>
            <a:r>
              <a:rPr lang="en-US" sz="2000">
                <a:ea typeface="+mn-lt"/>
                <a:cs typeface="+mn-lt"/>
              </a:rPr>
              <a:t>Explore </a:t>
            </a:r>
            <a:r>
              <a:rPr lang="en-US" sz="2000" b="1">
                <a:ea typeface="+mn-lt"/>
                <a:cs typeface="+mn-lt"/>
              </a:rPr>
              <a:t>new techniques</a:t>
            </a:r>
            <a:r>
              <a:rPr lang="en-US" sz="2000">
                <a:ea typeface="+mn-lt"/>
                <a:cs typeface="+mn-lt"/>
              </a:rPr>
              <a:t> to extract more data, including generating more statistical data on top of images.</a:t>
            </a:r>
          </a:p>
          <a:p>
            <a:pPr marL="285750" indent="-285750">
              <a:buFont typeface="Arial" panose="05000000000000000000" pitchFamily="2" charset="2"/>
              <a:buChar char="•"/>
            </a:pPr>
            <a:r>
              <a:rPr lang="en-US" sz="2000">
                <a:ea typeface="+mn-lt"/>
                <a:cs typeface="+mn-lt"/>
              </a:rPr>
              <a:t>Increase training and testing data by </a:t>
            </a:r>
            <a:r>
              <a:rPr lang="en-US" sz="2000" b="1">
                <a:ea typeface="+mn-lt"/>
                <a:cs typeface="+mn-lt"/>
              </a:rPr>
              <a:t>adding more songs</a:t>
            </a:r>
            <a:r>
              <a:rPr lang="en-US" sz="2000">
                <a:ea typeface="+mn-lt"/>
                <a:cs typeface="+mn-lt"/>
              </a:rPr>
              <a:t> and testing different song durations. Test full-length songs to further confirm accuracy</a:t>
            </a:r>
            <a:endParaRPr lang="en-US" sz="2000">
              <a:ea typeface="Calibri"/>
              <a:cs typeface="Calibri"/>
            </a:endParaRP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Tree>
    <p:extLst>
      <p:ext uri="{BB962C8B-B14F-4D97-AF65-F5344CB8AC3E}">
        <p14:creationId xmlns:p14="http://schemas.microsoft.com/office/powerpoint/2010/main" val="6437779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6" y="1427179"/>
            <a:ext cx="9467127" cy="2527911"/>
          </a:xfrm>
        </p:spPr>
        <p:txBody>
          <a:bodyPr/>
          <a:lstStyle/>
          <a:p>
            <a:r>
              <a:rPr lang="en-US"/>
              <a:t>Thank you</a:t>
            </a:r>
            <a:endParaRPr lang="en-US">
              <a:ea typeface="Calibri Light"/>
              <a:cs typeface="Calibri Light"/>
            </a:endParaRPr>
          </a:p>
        </p:txBody>
      </p:sp>
    </p:spTree>
    <p:extLst>
      <p:ext uri="{BB962C8B-B14F-4D97-AF65-F5344CB8AC3E}">
        <p14:creationId xmlns:p14="http://schemas.microsoft.com/office/powerpoint/2010/main" val="2184472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D129EC7-015B-5A7D-CB01-207D0CF94364}"/>
              </a:ext>
            </a:extLst>
          </p:cNvPr>
          <p:cNvPicPr>
            <a:picLocks noChangeAspect="1"/>
          </p:cNvPicPr>
          <p:nvPr/>
        </p:nvPicPr>
        <p:blipFill>
          <a:blip r:embed="rId2"/>
          <a:srcRect l="1587" t="1085" r="2791" b="2382"/>
          <a:stretch/>
        </p:blipFill>
        <p:spPr>
          <a:xfrm>
            <a:off x="6529643" y="2712097"/>
            <a:ext cx="4928878" cy="3473889"/>
          </a:xfrm>
          <a:prstGeom prst="rect">
            <a:avLst/>
          </a:prstGeom>
        </p:spPr>
      </p:pic>
      <p:pic>
        <p:nvPicPr>
          <p:cNvPr id="9" name="Picture 8">
            <a:extLst>
              <a:ext uri="{FF2B5EF4-FFF2-40B4-BE49-F238E27FC236}">
                <a16:creationId xmlns:a16="http://schemas.microsoft.com/office/drawing/2014/main" id="{2EF6C862-DD49-ACD2-87DF-F3F24A4F1AAA}"/>
              </a:ext>
            </a:extLst>
          </p:cNvPr>
          <p:cNvPicPr>
            <a:picLocks noChangeAspect="1"/>
          </p:cNvPicPr>
          <p:nvPr/>
        </p:nvPicPr>
        <p:blipFill>
          <a:blip r:embed="rId3"/>
          <a:stretch>
            <a:fillRect/>
          </a:stretch>
        </p:blipFill>
        <p:spPr>
          <a:xfrm>
            <a:off x="566505" y="213586"/>
            <a:ext cx="4174972" cy="3471166"/>
          </a:xfrm>
          <a:prstGeom prst="rect">
            <a:avLst/>
          </a:prstGeom>
        </p:spPr>
      </p:pic>
      <p:sp>
        <p:nvSpPr>
          <p:cNvPr id="14" name="Content Placeholder 2">
            <a:extLst>
              <a:ext uri="{FF2B5EF4-FFF2-40B4-BE49-F238E27FC236}">
                <a16:creationId xmlns:a16="http://schemas.microsoft.com/office/drawing/2014/main" id="{3BD432C5-2F27-141A-C001-E1D140343D8A}"/>
              </a:ext>
            </a:extLst>
          </p:cNvPr>
          <p:cNvSpPr>
            <a:spLocks noGrp="1"/>
          </p:cNvSpPr>
          <p:nvPr>
            <p:ph sz="quarter" idx="15"/>
          </p:nvPr>
        </p:nvSpPr>
        <p:spPr>
          <a:xfrm>
            <a:off x="236925" y="3941858"/>
            <a:ext cx="5616691" cy="2146584"/>
          </a:xfrm>
        </p:spPr>
        <p:txBody>
          <a:bodyPr vert="horz" lIns="91440" tIns="45720" rIns="91440" bIns="45720" rtlCol="0" anchor="t">
            <a:noAutofit/>
          </a:bodyPr>
          <a:lstStyle/>
          <a:p>
            <a:pPr marL="285750" indent="-285750">
              <a:lnSpc>
                <a:spcPct val="100000"/>
              </a:lnSpc>
              <a:spcBef>
                <a:spcPts val="0"/>
              </a:spcBef>
              <a:buFont typeface="Arial,Sans-Serif" panose="05000000000000000000" pitchFamily="2" charset="2"/>
              <a:buChar char="•"/>
            </a:pPr>
            <a:r>
              <a:rPr lang="en-US">
                <a:ea typeface="Calibri"/>
                <a:cs typeface="Calibri"/>
              </a:rPr>
              <a:t>Above are diagrams of confusion matrices of ensembles we created. </a:t>
            </a:r>
          </a:p>
          <a:p>
            <a:pPr marL="285750" indent="-285750">
              <a:lnSpc>
                <a:spcPct val="100000"/>
              </a:lnSpc>
              <a:spcBef>
                <a:spcPts val="0"/>
              </a:spcBef>
              <a:buFont typeface="Arial,Sans-Serif" panose="05000000000000000000" pitchFamily="2" charset="2"/>
              <a:buChar char="•"/>
            </a:pPr>
            <a:r>
              <a:rPr lang="en-US">
                <a:ea typeface="Calibri"/>
                <a:cs typeface="Calibri"/>
              </a:rPr>
              <a:t>The numbers in the graphs represent the amount of votes a genre would receive when it came to predicting it</a:t>
            </a:r>
          </a:p>
          <a:p>
            <a:pPr marL="285750" indent="-285750">
              <a:lnSpc>
                <a:spcPct val="100000"/>
              </a:lnSpc>
              <a:spcBef>
                <a:spcPts val="0"/>
              </a:spcBef>
              <a:buFont typeface="Arial,Sans-Serif" panose="05000000000000000000" pitchFamily="2" charset="2"/>
              <a:buChar char="•"/>
            </a:pPr>
            <a:r>
              <a:rPr lang="en-US">
                <a:ea typeface="Calibri"/>
                <a:cs typeface="Calibri"/>
              </a:rPr>
              <a:t>The diagonal line representing correct votes whilst outer cells represent the incorrect ones. </a:t>
            </a:r>
          </a:p>
          <a:p>
            <a:pPr marL="285750" indent="-285750">
              <a:buFont typeface="Arial" panose="05000000000000000000" pitchFamily="2" charset="2"/>
              <a:buChar char="•"/>
            </a:pPr>
            <a:endParaRPr lang="en-GB">
              <a:ea typeface="Calibri"/>
              <a:cs typeface="Calibri"/>
            </a:endParaRPr>
          </a:p>
          <a:p>
            <a:pPr marL="285750" indent="-285750">
              <a:buFont typeface="Arial" panose="05000000000000000000" pitchFamily="2" charset="2"/>
              <a:buChar char="•"/>
            </a:pPr>
            <a:endParaRPr lang="en-GB" sz="1600">
              <a:ea typeface="Calibri"/>
              <a:cs typeface="Calibri"/>
            </a:endParaRPr>
          </a:p>
        </p:txBody>
      </p:sp>
      <p:sp>
        <p:nvSpPr>
          <p:cNvPr id="15" name="Title 1">
            <a:extLst>
              <a:ext uri="{FF2B5EF4-FFF2-40B4-BE49-F238E27FC236}">
                <a16:creationId xmlns:a16="http://schemas.microsoft.com/office/drawing/2014/main" id="{F69899C0-4468-9B5A-5558-EAEF73736EB6}"/>
              </a:ext>
            </a:extLst>
          </p:cNvPr>
          <p:cNvSpPr>
            <a:spLocks noGrp="1"/>
          </p:cNvSpPr>
          <p:nvPr>
            <p:ph type="title"/>
          </p:nvPr>
        </p:nvSpPr>
        <p:spPr>
          <a:xfrm>
            <a:off x="4932545" y="877551"/>
            <a:ext cx="6612323" cy="1325880"/>
          </a:xfrm>
        </p:spPr>
        <p:txBody>
          <a:bodyPr anchor="ctr">
            <a:normAutofit/>
          </a:bodyPr>
          <a:lstStyle/>
          <a:p>
            <a:r>
              <a:rPr lang="en-GB"/>
              <a:t>How we visualised our results</a:t>
            </a:r>
          </a:p>
        </p:txBody>
      </p:sp>
    </p:spTree>
    <p:extLst>
      <p:ext uri="{BB962C8B-B14F-4D97-AF65-F5344CB8AC3E}">
        <p14:creationId xmlns:p14="http://schemas.microsoft.com/office/powerpoint/2010/main" val="8025786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77D17-ECAE-54C1-7D3B-21C00F94FE20}"/>
              </a:ext>
            </a:extLst>
          </p:cNvPr>
          <p:cNvSpPr>
            <a:spLocks noGrp="1"/>
          </p:cNvSpPr>
          <p:nvPr>
            <p:ph type="title"/>
          </p:nvPr>
        </p:nvSpPr>
        <p:spPr/>
        <p:txBody>
          <a:bodyPr/>
          <a:lstStyle/>
          <a:p>
            <a:r>
              <a:rPr lang="en-GB">
                <a:ea typeface="Calibri Light"/>
                <a:cs typeface="Calibri Light"/>
              </a:rPr>
              <a:t>Tools used</a:t>
            </a:r>
            <a:endParaRPr lang="en-GB"/>
          </a:p>
        </p:txBody>
      </p:sp>
      <p:sp>
        <p:nvSpPr>
          <p:cNvPr id="3" name="Content Placeholder 2">
            <a:extLst>
              <a:ext uri="{FF2B5EF4-FFF2-40B4-BE49-F238E27FC236}">
                <a16:creationId xmlns:a16="http://schemas.microsoft.com/office/drawing/2014/main" id="{2BA32B9A-F6FD-138B-2A97-6FD4FC80B7D7}"/>
              </a:ext>
            </a:extLst>
          </p:cNvPr>
          <p:cNvSpPr>
            <a:spLocks noGrp="1"/>
          </p:cNvSpPr>
          <p:nvPr>
            <p:ph sz="quarter" idx="15"/>
          </p:nvPr>
        </p:nvSpPr>
        <p:spPr>
          <a:xfrm>
            <a:off x="836203" y="2106591"/>
            <a:ext cx="10525244" cy="3633787"/>
          </a:xfrm>
        </p:spPr>
        <p:txBody>
          <a:bodyPr vert="horz" lIns="91440" tIns="45720" rIns="91440" bIns="45720" rtlCol="0" anchor="t">
            <a:normAutofit/>
          </a:bodyPr>
          <a:lstStyle/>
          <a:p>
            <a:pPr marL="285750" indent="-285750">
              <a:buFont typeface="Arial" panose="05000000000000000000" pitchFamily="2" charset="2"/>
              <a:buChar char="•"/>
            </a:pPr>
            <a:r>
              <a:rPr lang="en-GB" sz="2400" b="1">
                <a:ea typeface="Calibri"/>
                <a:cs typeface="Calibri"/>
              </a:rPr>
              <a:t>Python 3.9.6</a:t>
            </a:r>
            <a:r>
              <a:rPr lang="en-GB" sz="2400">
                <a:ea typeface="Calibri"/>
                <a:cs typeface="Calibri"/>
              </a:rPr>
              <a:t> (for all other libraries to work effectively)</a:t>
            </a:r>
          </a:p>
          <a:p>
            <a:pPr marL="285750" indent="-285750">
              <a:buFont typeface="Arial" panose="05000000000000000000" pitchFamily="2" charset="2"/>
              <a:buChar char="•"/>
            </a:pPr>
            <a:r>
              <a:rPr lang="en-GB" sz="2400" b="1" err="1">
                <a:ea typeface="Calibri"/>
                <a:cs typeface="Calibri"/>
              </a:rPr>
              <a:t>Jupyter</a:t>
            </a:r>
            <a:r>
              <a:rPr lang="en-GB" sz="2400" b="1">
                <a:ea typeface="Calibri"/>
                <a:cs typeface="Calibri"/>
              </a:rPr>
              <a:t> Notebooks</a:t>
            </a:r>
          </a:p>
          <a:p>
            <a:pPr marL="285750" indent="-285750">
              <a:buFont typeface="Arial" panose="05000000000000000000" pitchFamily="2" charset="2"/>
              <a:buChar char="•"/>
            </a:pPr>
            <a:r>
              <a:rPr lang="en-GB" sz="2400" b="1">
                <a:ea typeface="Calibri"/>
                <a:cs typeface="Calibri"/>
              </a:rPr>
              <a:t>pip </a:t>
            </a:r>
            <a:r>
              <a:rPr lang="en-GB" sz="2400">
                <a:ea typeface="Calibri"/>
                <a:cs typeface="Calibri"/>
              </a:rPr>
              <a:t>libraries:</a:t>
            </a:r>
          </a:p>
          <a:p>
            <a:pPr marL="742950" lvl="2" indent="-285750"/>
            <a:r>
              <a:rPr lang="en-GB" sz="1800" b="1">
                <a:ea typeface="Calibri"/>
                <a:cs typeface="Calibri"/>
              </a:rPr>
              <a:t>NumPy</a:t>
            </a:r>
            <a:r>
              <a:rPr lang="en-GB" sz="1800">
                <a:ea typeface="Calibri"/>
                <a:cs typeface="Calibri"/>
              </a:rPr>
              <a:t>,</a:t>
            </a:r>
            <a:r>
              <a:rPr lang="en-GB" sz="1800" b="1">
                <a:ea typeface="Calibri"/>
                <a:cs typeface="Calibri"/>
              </a:rPr>
              <a:t> Pandas, Matplotlib, OS, </a:t>
            </a:r>
            <a:r>
              <a:rPr lang="en-GB" sz="1800">
                <a:ea typeface="Calibri"/>
                <a:cs typeface="Calibri"/>
              </a:rPr>
              <a:t>and </a:t>
            </a:r>
            <a:r>
              <a:rPr lang="en-GB" sz="1800" b="1">
                <a:ea typeface="Calibri"/>
                <a:cs typeface="Calibri"/>
              </a:rPr>
              <a:t>Seaborn </a:t>
            </a:r>
            <a:r>
              <a:rPr lang="en-GB" sz="1800">
                <a:ea typeface="Calibri"/>
                <a:cs typeface="Calibri"/>
              </a:rPr>
              <a:t>for data cleaning, processing and visualisation</a:t>
            </a:r>
          </a:p>
          <a:p>
            <a:pPr marL="742950" lvl="2" indent="-285750"/>
            <a:r>
              <a:rPr lang="en-GB" sz="1800" b="1" err="1">
                <a:ea typeface="Calibri"/>
                <a:cs typeface="Calibri"/>
              </a:rPr>
              <a:t>Sklearn</a:t>
            </a:r>
            <a:r>
              <a:rPr lang="en-GB" sz="1800" b="1">
                <a:ea typeface="Calibri"/>
                <a:cs typeface="Calibri"/>
              </a:rPr>
              <a:t> and </a:t>
            </a:r>
            <a:r>
              <a:rPr lang="en-GB" sz="1800" b="1" err="1">
                <a:ea typeface="Calibri"/>
                <a:cs typeface="Calibri"/>
              </a:rPr>
              <a:t>XGBoost</a:t>
            </a:r>
            <a:r>
              <a:rPr lang="en-GB" sz="1800" b="1">
                <a:ea typeface="Calibri"/>
                <a:cs typeface="Calibri"/>
              </a:rPr>
              <a:t> </a:t>
            </a:r>
            <a:r>
              <a:rPr lang="en-GB" sz="1800">
                <a:ea typeface="Calibri"/>
                <a:cs typeface="Calibri"/>
              </a:rPr>
              <a:t>for the ensemble</a:t>
            </a:r>
          </a:p>
          <a:p>
            <a:pPr marL="742950" lvl="2" indent="-285750"/>
            <a:r>
              <a:rPr lang="en-GB" sz="1800" b="1">
                <a:ea typeface="Calibri"/>
                <a:cs typeface="Calibri"/>
              </a:rPr>
              <a:t>TensorFlow </a:t>
            </a:r>
            <a:r>
              <a:rPr lang="en-GB" sz="1800">
                <a:ea typeface="Calibri"/>
                <a:cs typeface="Calibri"/>
              </a:rPr>
              <a:t>and </a:t>
            </a:r>
            <a:r>
              <a:rPr lang="en-GB" sz="1800" b="1" err="1">
                <a:ea typeface="Calibri"/>
                <a:cs typeface="Calibri"/>
              </a:rPr>
              <a:t>Keras</a:t>
            </a:r>
            <a:r>
              <a:rPr lang="en-GB" sz="1800" b="1">
                <a:ea typeface="Calibri"/>
                <a:cs typeface="Calibri"/>
              </a:rPr>
              <a:t> </a:t>
            </a:r>
            <a:r>
              <a:rPr lang="en-GB" sz="1800">
                <a:ea typeface="Calibri"/>
                <a:cs typeface="Calibri"/>
              </a:rPr>
              <a:t>for CNNs</a:t>
            </a:r>
          </a:p>
          <a:p>
            <a:pPr marL="742950" lvl="2" indent="-285750"/>
            <a:r>
              <a:rPr lang="en-GB" sz="1800" b="1">
                <a:ea typeface="Calibri"/>
                <a:cs typeface="Calibri"/>
              </a:rPr>
              <a:t>Librosa </a:t>
            </a:r>
            <a:r>
              <a:rPr lang="en-GB" sz="1800">
                <a:ea typeface="Calibri"/>
                <a:cs typeface="Calibri"/>
              </a:rPr>
              <a:t>for working with the WAV files themselves</a:t>
            </a:r>
          </a:p>
        </p:txBody>
      </p:sp>
      <p:pic>
        <p:nvPicPr>
          <p:cNvPr id="5" name="Picture 4">
            <a:extLst>
              <a:ext uri="{FF2B5EF4-FFF2-40B4-BE49-F238E27FC236}">
                <a16:creationId xmlns:a16="http://schemas.microsoft.com/office/drawing/2014/main" id="{F77AE79E-C51D-F61A-F6CC-FB466953665A}"/>
              </a:ext>
            </a:extLst>
          </p:cNvPr>
          <p:cNvPicPr>
            <a:picLocks noChangeAspect="1"/>
          </p:cNvPicPr>
          <p:nvPr/>
        </p:nvPicPr>
        <p:blipFill>
          <a:blip r:embed="rId3"/>
          <a:stretch>
            <a:fillRect/>
          </a:stretch>
        </p:blipFill>
        <p:spPr>
          <a:xfrm>
            <a:off x="-456" y="6509555"/>
            <a:ext cx="12192913" cy="352425"/>
          </a:xfrm>
          <a:prstGeom prst="rect">
            <a:avLst/>
          </a:prstGeom>
        </p:spPr>
      </p:pic>
    </p:spTree>
    <p:extLst>
      <p:ext uri="{BB962C8B-B14F-4D97-AF65-F5344CB8AC3E}">
        <p14:creationId xmlns:p14="http://schemas.microsoft.com/office/powerpoint/2010/main" val="2632437155"/>
      </p:ext>
    </p:extLst>
  </p:cSld>
  <p:clrMapOvr>
    <a:masterClrMapping/>
  </p:clrMapOvr>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179EE2-F757-AD3B-90AB-A1F4AB9E3788}"/>
              </a:ext>
            </a:extLst>
          </p:cNvPr>
          <p:cNvSpPr>
            <a:spLocks noGrp="1"/>
          </p:cNvSpPr>
          <p:nvPr>
            <p:ph type="ctrTitle"/>
          </p:nvPr>
        </p:nvSpPr>
        <p:spPr/>
        <p:txBody>
          <a:bodyPr/>
          <a:lstStyle/>
          <a:p>
            <a:r>
              <a:rPr lang="en-GB">
                <a:ea typeface="Calibri Light"/>
                <a:cs typeface="Calibri Light"/>
              </a:rPr>
              <a:t>Initial results from the data – Pre-cnn</a:t>
            </a:r>
            <a:endParaRPr lang="en-GB"/>
          </a:p>
        </p:txBody>
      </p:sp>
    </p:spTree>
    <p:extLst>
      <p:ext uri="{BB962C8B-B14F-4D97-AF65-F5344CB8AC3E}">
        <p14:creationId xmlns:p14="http://schemas.microsoft.com/office/powerpoint/2010/main" val="2494998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7A5DE-E6BE-33D2-C695-0C0965E47F23}"/>
              </a:ext>
            </a:extLst>
          </p:cNvPr>
          <p:cNvSpPr>
            <a:spLocks noGrp="1"/>
          </p:cNvSpPr>
          <p:nvPr>
            <p:ph type="title"/>
          </p:nvPr>
        </p:nvSpPr>
        <p:spPr/>
        <p:txBody>
          <a:bodyPr/>
          <a:lstStyle/>
          <a:p>
            <a:r>
              <a:rPr lang="en-GB">
                <a:latin typeface="Calibri Light"/>
                <a:ea typeface="Calibri Light"/>
                <a:cs typeface="Calibri Light"/>
              </a:rPr>
              <a:t>Raw audio-only music classification</a:t>
            </a:r>
            <a:endParaRPr lang="en-US"/>
          </a:p>
        </p:txBody>
      </p:sp>
      <p:sp>
        <p:nvSpPr>
          <p:cNvPr id="3" name="Content Placeholder 2">
            <a:extLst>
              <a:ext uri="{FF2B5EF4-FFF2-40B4-BE49-F238E27FC236}">
                <a16:creationId xmlns:a16="http://schemas.microsoft.com/office/drawing/2014/main" id="{60C97998-05FB-68B9-3C3A-1C4A41D12D32}"/>
              </a:ext>
            </a:extLst>
          </p:cNvPr>
          <p:cNvSpPr>
            <a:spLocks noGrp="1"/>
          </p:cNvSpPr>
          <p:nvPr>
            <p:ph sz="quarter" idx="15"/>
          </p:nvPr>
        </p:nvSpPr>
        <p:spPr>
          <a:xfrm>
            <a:off x="326572" y="1790329"/>
            <a:ext cx="5650308" cy="4107612"/>
          </a:xfrm>
        </p:spPr>
        <p:txBody>
          <a:bodyPr vert="horz" lIns="91440" tIns="45720" rIns="91440" bIns="45720" rtlCol="0" anchor="t">
            <a:noAutofit/>
          </a:bodyPr>
          <a:lstStyle/>
          <a:p>
            <a:pPr marL="285750" indent="-285750">
              <a:buFont typeface="Arial" panose="05000000000000000000" pitchFamily="2" charset="2"/>
              <a:buChar char="•"/>
            </a:pPr>
            <a:r>
              <a:rPr lang="en-GB" b="1">
                <a:ea typeface="+mn-lt"/>
                <a:cs typeface="+mn-lt"/>
              </a:rPr>
              <a:t>Built an initial model</a:t>
            </a:r>
            <a:r>
              <a:rPr lang="en-GB">
                <a:ea typeface="+mn-lt"/>
                <a:cs typeface="+mn-lt"/>
              </a:rPr>
              <a:t> using 5s audio clips.</a:t>
            </a:r>
            <a:endParaRPr lang="en-US">
              <a:ea typeface="+mn-lt"/>
              <a:cs typeface="+mn-lt"/>
            </a:endParaRPr>
          </a:p>
          <a:p>
            <a:pPr marL="285750" indent="-285750">
              <a:buFont typeface="Arial" panose="05000000000000000000" pitchFamily="2" charset="2"/>
              <a:buChar char="•"/>
            </a:pPr>
            <a:r>
              <a:rPr lang="en-GB">
                <a:ea typeface="+mn-lt"/>
                <a:cs typeface="+mn-lt"/>
              </a:rPr>
              <a:t>Converted audio to </a:t>
            </a:r>
            <a:r>
              <a:rPr lang="en-GB" b="1">
                <a:ea typeface="+mn-lt"/>
                <a:cs typeface="+mn-lt"/>
              </a:rPr>
              <a:t>flattened NumPy arrays </a:t>
            </a:r>
            <a:r>
              <a:rPr lang="en-GB">
                <a:ea typeface="+mn-lt"/>
                <a:cs typeface="+mn-lt"/>
              </a:rPr>
              <a:t>without additional processing.</a:t>
            </a:r>
          </a:p>
          <a:p>
            <a:pPr marL="285750" indent="-285750">
              <a:buFont typeface="Arial" panose="05000000000000000000" pitchFamily="2" charset="2"/>
              <a:buChar char="•"/>
            </a:pPr>
            <a:r>
              <a:rPr lang="en-GB">
                <a:ea typeface="+mn-lt"/>
                <a:cs typeface="+mn-lt"/>
              </a:rPr>
              <a:t>Tested all 10 genres at a 22,050 Hz sample rate:</a:t>
            </a:r>
          </a:p>
          <a:p>
            <a:pPr marL="742950" lvl="2" indent="-285750"/>
            <a:r>
              <a:rPr lang="en-GB" b="1">
                <a:ea typeface="+mn-lt"/>
                <a:cs typeface="+mn-lt"/>
              </a:rPr>
              <a:t>SVC: 14% accuracy</a:t>
            </a:r>
            <a:endParaRPr lang="en-GB">
              <a:ea typeface="Calibri"/>
              <a:cs typeface="Calibri"/>
            </a:endParaRPr>
          </a:p>
          <a:p>
            <a:pPr marL="742950" lvl="2"/>
            <a:r>
              <a:rPr lang="en-GB" b="1" err="1">
                <a:ea typeface="+mn-lt"/>
                <a:cs typeface="+mn-lt"/>
              </a:rPr>
              <a:t>Keras</a:t>
            </a:r>
            <a:r>
              <a:rPr lang="en-GB" b="1">
                <a:ea typeface="+mn-lt"/>
                <a:cs typeface="+mn-lt"/>
              </a:rPr>
              <a:t> model: 21% accuracy</a:t>
            </a:r>
            <a:r>
              <a:rPr lang="en-GB">
                <a:ea typeface="+mn-lt"/>
                <a:cs typeface="+mn-lt"/>
              </a:rPr>
              <a:t> after train-test split</a:t>
            </a:r>
          </a:p>
          <a:p>
            <a:pPr marL="285750" indent="-285750">
              <a:buFont typeface="Arial" panose="05000000000000000000" pitchFamily="2" charset="2"/>
              <a:buChar char="•"/>
            </a:pPr>
            <a:r>
              <a:rPr lang="en-GB" b="1">
                <a:ea typeface="+mn-lt"/>
                <a:cs typeface="+mn-lt"/>
              </a:rPr>
              <a:t>Model failed</a:t>
            </a:r>
            <a:r>
              <a:rPr lang="en-GB">
                <a:ea typeface="+mn-lt"/>
                <a:cs typeface="+mn-lt"/>
              </a:rPr>
              <a:t> due to lack of temporal information, leading to near-random predictions.</a:t>
            </a:r>
            <a:endParaRPr lang="en-GB">
              <a:ea typeface="Calibri"/>
              <a:cs typeface="Calibri"/>
            </a:endParaRPr>
          </a:p>
          <a:p>
            <a:pPr marL="285750" indent="-285750">
              <a:buFont typeface="Arial" panose="05000000000000000000" pitchFamily="2" charset="2"/>
              <a:buChar char="•"/>
            </a:pPr>
            <a:endParaRPr lang="en-GB" sz="1600">
              <a:ea typeface="Calibri"/>
              <a:cs typeface="Calibri"/>
            </a:endParaRPr>
          </a:p>
        </p:txBody>
      </p:sp>
      <p:pic>
        <p:nvPicPr>
          <p:cNvPr id="5" name="Picture 4" descr="A computer screen shot of a program&#10;&#10;AI-generated content may be incorrect.">
            <a:extLst>
              <a:ext uri="{FF2B5EF4-FFF2-40B4-BE49-F238E27FC236}">
                <a16:creationId xmlns:a16="http://schemas.microsoft.com/office/drawing/2014/main" id="{37218A74-37DC-2647-4A5A-922D9E3C51E1}"/>
              </a:ext>
            </a:extLst>
          </p:cNvPr>
          <p:cNvPicPr>
            <a:picLocks noChangeAspect="1"/>
          </p:cNvPicPr>
          <p:nvPr/>
        </p:nvPicPr>
        <p:blipFill>
          <a:blip r:embed="rId2"/>
          <a:srcRect r="-92" b="12736"/>
          <a:stretch/>
        </p:blipFill>
        <p:spPr>
          <a:xfrm>
            <a:off x="5976633" y="1454327"/>
            <a:ext cx="5920473" cy="3765272"/>
          </a:xfrm>
          <a:prstGeom prst="rect">
            <a:avLst/>
          </a:prstGeom>
        </p:spPr>
      </p:pic>
      <p:pic>
        <p:nvPicPr>
          <p:cNvPr id="6" name="Picture 5">
            <a:extLst>
              <a:ext uri="{FF2B5EF4-FFF2-40B4-BE49-F238E27FC236}">
                <a16:creationId xmlns:a16="http://schemas.microsoft.com/office/drawing/2014/main" id="{9D6F5A79-5E7F-0442-391D-8F9225716B9F}"/>
              </a:ext>
            </a:extLst>
          </p:cNvPr>
          <p:cNvPicPr>
            <a:picLocks noChangeAspect="1"/>
          </p:cNvPicPr>
          <p:nvPr/>
        </p:nvPicPr>
        <p:blipFill>
          <a:blip r:embed="rId3"/>
          <a:srcRect t="15760"/>
          <a:stretch/>
        </p:blipFill>
        <p:spPr>
          <a:xfrm>
            <a:off x="5976633" y="5318605"/>
            <a:ext cx="5920473" cy="1381364"/>
          </a:xfrm>
          <a:prstGeom prst="rect">
            <a:avLst/>
          </a:prstGeom>
        </p:spPr>
      </p:pic>
    </p:spTree>
    <p:extLst>
      <p:ext uri="{BB962C8B-B14F-4D97-AF65-F5344CB8AC3E}">
        <p14:creationId xmlns:p14="http://schemas.microsoft.com/office/powerpoint/2010/main" val="3576573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ED3F1-100D-7F1B-ADEB-E74CF3153CAF}"/>
              </a:ext>
            </a:extLst>
          </p:cNvPr>
          <p:cNvSpPr>
            <a:spLocks noGrp="1"/>
          </p:cNvSpPr>
          <p:nvPr>
            <p:ph type="title"/>
          </p:nvPr>
        </p:nvSpPr>
        <p:spPr>
          <a:xfrm>
            <a:off x="6988628" y="496388"/>
            <a:ext cx="5017912" cy="1336851"/>
          </a:xfrm>
        </p:spPr>
        <p:txBody>
          <a:bodyPr/>
          <a:lstStyle/>
          <a:p>
            <a:r>
              <a:rPr lang="en-GB">
                <a:ea typeface="Calibri Light"/>
                <a:cs typeface="Calibri Light"/>
              </a:rPr>
              <a:t>Weighted Ensemble</a:t>
            </a:r>
            <a:endParaRPr lang="en-US"/>
          </a:p>
        </p:txBody>
      </p:sp>
      <p:pic>
        <p:nvPicPr>
          <p:cNvPr id="5" name="Content Placeholder 4" descr="A screen shot of a computer program&#10;&#10;AI-generated content may be incorrect.">
            <a:extLst>
              <a:ext uri="{FF2B5EF4-FFF2-40B4-BE49-F238E27FC236}">
                <a16:creationId xmlns:a16="http://schemas.microsoft.com/office/drawing/2014/main" id="{C358AAA2-A3B2-FCBF-E243-CEA9B1B794C3}"/>
              </a:ext>
            </a:extLst>
          </p:cNvPr>
          <p:cNvPicPr>
            <a:picLocks noGrp="1" noChangeAspect="1"/>
          </p:cNvPicPr>
          <p:nvPr>
            <p:ph sz="quarter" idx="15"/>
          </p:nvPr>
        </p:nvPicPr>
        <p:blipFill>
          <a:blip r:embed="rId2"/>
          <a:stretch>
            <a:fillRect/>
          </a:stretch>
        </p:blipFill>
        <p:spPr>
          <a:xfrm>
            <a:off x="255286" y="298382"/>
            <a:ext cx="5974800" cy="6054742"/>
          </a:xfrm>
        </p:spPr>
      </p:pic>
      <p:sp>
        <p:nvSpPr>
          <p:cNvPr id="4" name="Content Placeholder 3">
            <a:extLst>
              <a:ext uri="{FF2B5EF4-FFF2-40B4-BE49-F238E27FC236}">
                <a16:creationId xmlns:a16="http://schemas.microsoft.com/office/drawing/2014/main" id="{2D3FDC9D-8063-8B33-9D01-128B52B48B93}"/>
              </a:ext>
            </a:extLst>
          </p:cNvPr>
          <p:cNvSpPr>
            <a:spLocks noGrp="1"/>
          </p:cNvSpPr>
          <p:nvPr>
            <p:ph sz="quarter" idx="16"/>
          </p:nvPr>
        </p:nvSpPr>
        <p:spPr>
          <a:xfrm>
            <a:off x="6454514" y="1847579"/>
            <a:ext cx="5134335" cy="4113054"/>
          </a:xfrm>
        </p:spPr>
        <p:txBody>
          <a:bodyPr vert="horz" lIns="91440" tIns="45720" rIns="91440" bIns="45720" rtlCol="0" anchor="t">
            <a:normAutofit/>
          </a:bodyPr>
          <a:lstStyle/>
          <a:p>
            <a:pPr marL="342900" indent="-342900">
              <a:buAutoNum type="arabicPeriod"/>
            </a:pPr>
            <a:r>
              <a:rPr lang="en-GB">
                <a:ea typeface="Calibri"/>
                <a:cs typeface="Calibri"/>
              </a:rPr>
              <a:t>Each model is trained independently</a:t>
            </a:r>
          </a:p>
          <a:p>
            <a:pPr marL="342900" indent="-342900">
              <a:buAutoNum type="arabicPeriod"/>
            </a:pPr>
            <a:r>
              <a:rPr lang="en-GB">
                <a:ea typeface="Calibri"/>
                <a:cs typeface="Calibri"/>
              </a:rPr>
              <a:t>Weights are defined based on the accuracy scored on the testing data</a:t>
            </a:r>
          </a:p>
          <a:p>
            <a:pPr marL="342900" indent="-342900">
              <a:buAutoNum type="arabicPeriod"/>
            </a:pPr>
            <a:r>
              <a:rPr lang="en-GB">
                <a:ea typeface="Calibri"/>
                <a:cs typeface="Calibri"/>
              </a:rPr>
              <a:t>Weights are normalised, so that they sum to one</a:t>
            </a:r>
          </a:p>
          <a:p>
            <a:pPr marL="342900" indent="-342900">
              <a:buAutoNum type="arabicPeriod"/>
            </a:pPr>
            <a:r>
              <a:rPr lang="en-GB">
                <a:ea typeface="Calibri"/>
                <a:cs typeface="Calibri"/>
              </a:rPr>
              <a:t>Each model creates a set of predictions for the test data</a:t>
            </a:r>
          </a:p>
          <a:p>
            <a:pPr marL="342900" indent="-342900">
              <a:buAutoNum type="arabicPeriod"/>
            </a:pPr>
            <a:r>
              <a:rPr lang="en-GB">
                <a:ea typeface="Calibri"/>
                <a:cs typeface="Calibri"/>
              </a:rPr>
              <a:t>All predictions are counted, and the highest predicted class is finally predicted</a:t>
            </a:r>
          </a:p>
        </p:txBody>
      </p:sp>
    </p:spTree>
    <p:extLst>
      <p:ext uri="{BB962C8B-B14F-4D97-AF65-F5344CB8AC3E}">
        <p14:creationId xmlns:p14="http://schemas.microsoft.com/office/powerpoint/2010/main" val="2820150491"/>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C2645A-E767-4D7E-984D-234E531E4556}">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5F2A2379-DD35-4769-BFD6-4857D72F808A}">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0</TotalTime>
  <Application>Microsoft Office PowerPoint</Application>
  <PresentationFormat>Widescreen</PresentationFormat>
  <Slides>49</Slides>
  <Notes>7</Notes>
  <HiddenSlides>2</HiddenSlide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Custom</vt:lpstr>
      <vt:lpstr>GTZAN Ensemble Machine Learning-Based Audio Genre Classification</vt:lpstr>
      <vt:lpstr>OUR PROJECT OUTLINE AND GOALS</vt:lpstr>
      <vt:lpstr>Steps for the project</vt:lpstr>
      <vt:lpstr>How we worked with the data</vt:lpstr>
      <vt:lpstr>How we visualised our results</vt:lpstr>
      <vt:lpstr>Tools used</vt:lpstr>
      <vt:lpstr>Initial results from the data – Pre-cnn</vt:lpstr>
      <vt:lpstr>Raw audio-only music classification</vt:lpstr>
      <vt:lpstr>Weighted Ensemble</vt:lpstr>
      <vt:lpstr>weighted Voting example</vt:lpstr>
      <vt:lpstr>Hard voting ensemble</vt:lpstr>
      <vt:lpstr>Hard Voting example</vt:lpstr>
      <vt:lpstr>Soft voting ensemble</vt:lpstr>
      <vt:lpstr>Soft Voting example</vt:lpstr>
      <vt:lpstr>Stacked Ensemble</vt:lpstr>
      <vt:lpstr>Stack prediction example</vt:lpstr>
      <vt:lpstr>Explaining the different audio-visual methods</vt:lpstr>
      <vt:lpstr>How we create the images (30 seconds)</vt:lpstr>
      <vt:lpstr>Generating mel-spectrogram images (30 seconds)</vt:lpstr>
      <vt:lpstr>Generating Mel-Spectrograms (3 seconds)</vt:lpstr>
      <vt:lpstr>How we load data into the CNN (is this slide necessary?)</vt:lpstr>
      <vt:lpstr>Spectrogram</vt:lpstr>
      <vt:lpstr>Mel-Spectrogram</vt:lpstr>
      <vt:lpstr>Onset Images</vt:lpstr>
      <vt:lpstr>Onset heatmap</vt:lpstr>
      <vt:lpstr>tempogram</vt:lpstr>
      <vt:lpstr>Chromagram</vt:lpstr>
      <vt:lpstr>Models and Ensemble results using Extracted statistics</vt:lpstr>
      <vt:lpstr>How we designed our neural network</vt:lpstr>
      <vt:lpstr>Structure of the CNN</vt:lpstr>
      <vt:lpstr>Topping off the CNN</vt:lpstr>
      <vt:lpstr>Results from the data</vt:lpstr>
      <vt:lpstr>All 10 Genres (10%) – 3 seconds</vt:lpstr>
      <vt:lpstr>All 10 Genres (10%) – 30-seconds</vt:lpstr>
      <vt:lpstr>Metal and Classic (50%) - 3 seconds</vt:lpstr>
      <vt:lpstr>Metal and classic (50%) - 30 seconds</vt:lpstr>
      <vt:lpstr>Disco and Pop (50%) - 3 seconds</vt:lpstr>
      <vt:lpstr>Disco and Pop (50%) - 30 seconds</vt:lpstr>
      <vt:lpstr>Five Randon Genres (20%) - 3 seconds</vt:lpstr>
      <vt:lpstr>Five random genres (20%) - 30 seconds</vt:lpstr>
      <vt:lpstr>General results from single image CNNs</vt:lpstr>
      <vt:lpstr>CNN + features ensemble</vt:lpstr>
      <vt:lpstr>PowerPoint Presentation</vt:lpstr>
      <vt:lpstr>Mel-Spectrograms</vt:lpstr>
      <vt:lpstr>Spectrograms</vt:lpstr>
      <vt:lpstr>Conclusions</vt:lpstr>
      <vt:lpstr>Interesting challenges along the way</vt:lpstr>
      <vt:lpstr>What we could have done in the future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Amelie González</dc:creator>
  <cp:revision>543</cp:revision>
  <dcterms:created xsi:type="dcterms:W3CDTF">2024-02-14T18:56:44Z</dcterms:created>
  <dcterms:modified xsi:type="dcterms:W3CDTF">2025-03-28T16:46:47Z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